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81"/>
  </p:notesMasterIdLst>
  <p:sldIdLst>
    <p:sldId id="256" r:id="rId2"/>
    <p:sldId id="318" r:id="rId3"/>
    <p:sldId id="258" r:id="rId4"/>
    <p:sldId id="259" r:id="rId5"/>
    <p:sldId id="293" r:id="rId6"/>
    <p:sldId id="273" r:id="rId7"/>
    <p:sldId id="274" r:id="rId8"/>
    <p:sldId id="341" r:id="rId9"/>
    <p:sldId id="313" r:id="rId10"/>
    <p:sldId id="279" r:id="rId11"/>
    <p:sldId id="342" r:id="rId12"/>
    <p:sldId id="424" r:id="rId13"/>
    <p:sldId id="310" r:id="rId14"/>
    <p:sldId id="306" r:id="rId15"/>
    <p:sldId id="338" r:id="rId16"/>
    <p:sldId id="354" r:id="rId17"/>
    <p:sldId id="426" r:id="rId18"/>
    <p:sldId id="311" r:id="rId19"/>
    <p:sldId id="344" r:id="rId20"/>
    <p:sldId id="347" r:id="rId21"/>
    <p:sldId id="383" r:id="rId22"/>
    <p:sldId id="304" r:id="rId23"/>
    <p:sldId id="409" r:id="rId24"/>
    <p:sldId id="425" r:id="rId25"/>
    <p:sldId id="408" r:id="rId26"/>
    <p:sldId id="406" r:id="rId27"/>
    <p:sldId id="407" r:id="rId28"/>
    <p:sldId id="405" r:id="rId29"/>
    <p:sldId id="412" r:id="rId30"/>
    <p:sldId id="427" r:id="rId31"/>
    <p:sldId id="355" r:id="rId32"/>
    <p:sldId id="329" r:id="rId33"/>
    <p:sldId id="361" r:id="rId34"/>
    <p:sldId id="410" r:id="rId35"/>
    <p:sldId id="411" r:id="rId36"/>
    <p:sldId id="367" r:id="rId37"/>
    <p:sldId id="314" r:id="rId38"/>
    <p:sldId id="371" r:id="rId39"/>
    <p:sldId id="271" r:id="rId40"/>
    <p:sldId id="384" r:id="rId41"/>
    <p:sldId id="421" r:id="rId42"/>
    <p:sldId id="422" r:id="rId43"/>
    <p:sldId id="386" r:id="rId44"/>
    <p:sldId id="353" r:id="rId45"/>
    <p:sldId id="399" r:id="rId46"/>
    <p:sldId id="368" r:id="rId47"/>
    <p:sldId id="345" r:id="rId48"/>
    <p:sldId id="337" r:id="rId49"/>
    <p:sldId id="392" r:id="rId50"/>
    <p:sldId id="388" r:id="rId51"/>
    <p:sldId id="360" r:id="rId52"/>
    <p:sldId id="400" r:id="rId53"/>
    <p:sldId id="350" r:id="rId54"/>
    <p:sldId id="292" r:id="rId55"/>
    <p:sldId id="404" r:id="rId56"/>
    <p:sldId id="333" r:id="rId57"/>
    <p:sldId id="312" r:id="rId58"/>
    <p:sldId id="305" r:id="rId59"/>
    <p:sldId id="281" r:id="rId60"/>
    <p:sldId id="307" r:id="rId61"/>
    <p:sldId id="358" r:id="rId62"/>
    <p:sldId id="415" r:id="rId63"/>
    <p:sldId id="428" r:id="rId64"/>
    <p:sldId id="315" r:id="rId65"/>
    <p:sldId id="286" r:id="rId66"/>
    <p:sldId id="331" r:id="rId67"/>
    <p:sldId id="340" r:id="rId68"/>
    <p:sldId id="346" r:id="rId69"/>
    <p:sldId id="327" r:id="rId70"/>
    <p:sldId id="356" r:id="rId71"/>
    <p:sldId id="357" r:id="rId72"/>
    <p:sldId id="418" r:id="rId73"/>
    <p:sldId id="325" r:id="rId74"/>
    <p:sldId id="328" r:id="rId75"/>
    <p:sldId id="296" r:id="rId76"/>
    <p:sldId id="414" r:id="rId77"/>
    <p:sldId id="416" r:id="rId78"/>
    <p:sldId id="373" r:id="rId79"/>
    <p:sldId id="423" r:id="rId80"/>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397" autoAdjust="0"/>
  </p:normalViewPr>
  <p:slideViewPr>
    <p:cSldViewPr>
      <p:cViewPr>
        <p:scale>
          <a:sx n="87" d="100"/>
          <a:sy n="87" d="100"/>
        </p:scale>
        <p:origin x="-1344" y="-54"/>
      </p:cViewPr>
      <p:guideLst>
        <p:guide orient="horz" pos="2160"/>
        <p:guide pos="2880"/>
      </p:guideLst>
    </p:cSldViewPr>
  </p:slideViewPr>
  <p:outlineViewPr>
    <p:cViewPr>
      <p:scale>
        <a:sx n="33" d="100"/>
        <a:sy n="33" d="100"/>
      </p:scale>
      <p:origin x="6"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de-DE"/>
          </a:p>
        </p:txBody>
      </p:sp>
      <p:sp>
        <p:nvSpPr>
          <p:cNvPr id="32771"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2774"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de-DE"/>
          </a:p>
        </p:txBody>
      </p:sp>
      <p:sp>
        <p:nvSpPr>
          <p:cNvPr id="32775"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3F14A7E6-2BF2-403A-AC33-EE5F50C3BA08}" type="slidenum">
              <a:rPr lang="de-DE"/>
              <a:pPr>
                <a:defRPr/>
              </a:pPr>
              <a:t>‹Nr.›</a:t>
            </a:fld>
            <a:endParaRPr lang="de-DE"/>
          </a:p>
        </p:txBody>
      </p:sp>
    </p:spTree>
    <p:extLst>
      <p:ext uri="{BB962C8B-B14F-4D97-AF65-F5344CB8AC3E}">
        <p14:creationId xmlns:p14="http://schemas.microsoft.com/office/powerpoint/2010/main" val="5572928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a:xfrm>
            <a:off x="917575" y="744538"/>
            <a:ext cx="4962525" cy="3722687"/>
          </a:xfrm>
          <a:ln/>
        </p:spPr>
      </p:sp>
      <p:sp>
        <p:nvSpPr>
          <p:cNvPr id="19458" name="Notizenplatzhalter 2"/>
          <p:cNvSpPr>
            <a:spLocks noGrp="1"/>
          </p:cNvSpPr>
          <p:nvPr>
            <p:ph type="body" idx="1"/>
          </p:nvPr>
        </p:nvSpPr>
        <p:spPr>
          <a:noFill/>
          <a:ln/>
        </p:spPr>
        <p:txBody>
          <a:bodyPr/>
          <a:lstStyle/>
          <a:p>
            <a:endParaRPr lang="de-DE" smtClean="0"/>
          </a:p>
        </p:txBody>
      </p:sp>
      <p:sp>
        <p:nvSpPr>
          <p:cNvPr id="19459" name="Foliennummernplatzhalter 3"/>
          <p:cNvSpPr>
            <a:spLocks noGrp="1"/>
          </p:cNvSpPr>
          <p:nvPr>
            <p:ph type="sldNum" sz="quarter" idx="5"/>
          </p:nvPr>
        </p:nvSpPr>
        <p:spPr>
          <a:noFill/>
        </p:spPr>
        <p:txBody>
          <a:bodyPr/>
          <a:lstStyle/>
          <a:p>
            <a:fld id="{7C53B777-11BB-4897-81ED-B6B6E9404896}" type="slidenum">
              <a:rPr lang="de-DE" smtClean="0">
                <a:cs typeface="Arial" charset="0"/>
              </a:rPr>
              <a:pPr/>
              <a:t>3</a:t>
            </a:fld>
            <a:endParaRPr lang="de-DE"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de-DE">
              <a:cs typeface="+mn-cs"/>
            </a:endParaRPr>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de-DE">
              <a:cs typeface="+mn-cs"/>
            </a:endParaRPr>
          </a:p>
        </p:txBody>
      </p:sp>
      <p:sp>
        <p:nvSpPr>
          <p:cNvPr id="30723" name="Rectangle 3"/>
          <p:cNvSpPr>
            <a:spLocks noGrp="1" noChangeArrowheads="1"/>
          </p:cNvSpPr>
          <p:nvPr>
            <p:ph type="ctrTitle"/>
          </p:nvPr>
        </p:nvSpPr>
        <p:spPr>
          <a:xfrm>
            <a:off x="315913" y="466725"/>
            <a:ext cx="6781800" cy="2133600"/>
          </a:xfrm>
        </p:spPr>
        <p:txBody>
          <a:bodyPr/>
          <a:lstStyle>
            <a:lvl1pPr algn="r">
              <a:defRPr sz="4800"/>
            </a:lvl1pPr>
          </a:lstStyle>
          <a:p>
            <a:r>
              <a:rPr lang="de-DE" altLang="en-US"/>
              <a:t>Titelmasterformat durch Klicken bearbeiten</a:t>
            </a:r>
          </a:p>
        </p:txBody>
      </p:sp>
      <p:sp>
        <p:nvSpPr>
          <p:cNvPr id="30724"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de-DE" altLang="en-US"/>
              <a:t>Formatvorlage des Untertitelmasters durch Klicken bearbeiten</a:t>
            </a:r>
          </a:p>
        </p:txBody>
      </p:sp>
      <p:sp>
        <p:nvSpPr>
          <p:cNvPr id="38" name="Rectangle 5"/>
          <p:cNvSpPr>
            <a:spLocks noGrp="1" noChangeArrowheads="1"/>
          </p:cNvSpPr>
          <p:nvPr>
            <p:ph type="dt" sz="half" idx="10"/>
          </p:nvPr>
        </p:nvSpPr>
        <p:spPr/>
        <p:txBody>
          <a:bodyPr/>
          <a:lstStyle>
            <a:lvl1pPr>
              <a:defRPr/>
            </a:lvl1pPr>
          </a:lstStyle>
          <a:p>
            <a:pPr>
              <a:defRPr/>
            </a:pPr>
            <a:r>
              <a:rPr lang="de-DE"/>
              <a:t>Ute Wurmstich</a:t>
            </a:r>
            <a:endParaRPr lang="de-DE" altLang="en-US"/>
          </a:p>
        </p:txBody>
      </p:sp>
      <p:sp>
        <p:nvSpPr>
          <p:cNvPr id="39" name="Rectangle 6"/>
          <p:cNvSpPr>
            <a:spLocks noGrp="1" noChangeArrowheads="1"/>
          </p:cNvSpPr>
          <p:nvPr>
            <p:ph type="ftr" sz="quarter" idx="11"/>
          </p:nvPr>
        </p:nvSpPr>
        <p:spPr/>
        <p:txBody>
          <a:bodyPr/>
          <a:lstStyle>
            <a:lvl1pPr>
              <a:defRPr/>
            </a:lvl1pPr>
          </a:lstStyle>
          <a:p>
            <a:pPr>
              <a:defRPr/>
            </a:pPr>
            <a:r>
              <a:rPr lang="de-DE" altLang="en-US"/>
              <a:t>Instrumentenaufbereitung in der Zahnarztpraxis   Ute Wurmstich</a:t>
            </a:r>
          </a:p>
        </p:txBody>
      </p:sp>
      <p:sp>
        <p:nvSpPr>
          <p:cNvPr id="40" name="Rectangle 7"/>
          <p:cNvSpPr>
            <a:spLocks noGrp="1" noChangeArrowheads="1"/>
          </p:cNvSpPr>
          <p:nvPr>
            <p:ph type="sldNum" sz="quarter" idx="12"/>
          </p:nvPr>
        </p:nvSpPr>
        <p:spPr/>
        <p:txBody>
          <a:bodyPr/>
          <a:lstStyle>
            <a:lvl1pPr>
              <a:defRPr/>
            </a:lvl1pPr>
          </a:lstStyle>
          <a:p>
            <a:pPr>
              <a:defRPr/>
            </a:pPr>
            <a:fld id="{D56953BC-0589-4C07-9A14-030F67854584}" type="slidenum">
              <a:rPr lang="de-DE" altLang="en-US"/>
              <a:pPr>
                <a:defRPr/>
              </a:pPr>
              <a:t>‹Nr.›</a:t>
            </a:fld>
            <a:endParaRPr lang="de-DE"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5"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6" name="Rectangle 7"/>
          <p:cNvSpPr>
            <a:spLocks noGrp="1" noChangeArrowheads="1"/>
          </p:cNvSpPr>
          <p:nvPr>
            <p:ph type="sldNum" sz="quarter" idx="12"/>
          </p:nvPr>
        </p:nvSpPr>
        <p:spPr>
          <a:ln/>
        </p:spPr>
        <p:txBody>
          <a:bodyPr/>
          <a:lstStyle>
            <a:lvl1pPr>
              <a:defRPr/>
            </a:lvl1pPr>
          </a:lstStyle>
          <a:p>
            <a:pPr>
              <a:defRPr/>
            </a:pPr>
            <a:fld id="{2C6D90F8-098A-4356-B7F3-C482857280AA}" type="slidenum">
              <a:rPr lang="de-DE" altLang="en-US"/>
              <a:pPr>
                <a:defRPr/>
              </a:pPr>
              <a:t>‹Nr.›</a:t>
            </a:fld>
            <a:endParaRPr lang="de-DE"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122238"/>
            <a:ext cx="2057400" cy="6008687"/>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22238"/>
            <a:ext cx="6019800" cy="6008687"/>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5"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6" name="Rectangle 7"/>
          <p:cNvSpPr>
            <a:spLocks noGrp="1" noChangeArrowheads="1"/>
          </p:cNvSpPr>
          <p:nvPr>
            <p:ph type="sldNum" sz="quarter" idx="12"/>
          </p:nvPr>
        </p:nvSpPr>
        <p:spPr>
          <a:ln/>
        </p:spPr>
        <p:txBody>
          <a:bodyPr/>
          <a:lstStyle>
            <a:lvl1pPr>
              <a:defRPr/>
            </a:lvl1pPr>
          </a:lstStyle>
          <a:p>
            <a:pPr>
              <a:defRPr/>
            </a:pPr>
            <a:fld id="{2216A443-78E0-4723-B2AE-596FFB0A75CB}" type="slidenum">
              <a:rPr lang="de-DE" altLang="en-US"/>
              <a:pPr>
                <a:defRPr/>
              </a:pPr>
              <a:t>‹Nr.›</a:t>
            </a:fld>
            <a:endParaRPr lang="de-DE"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5"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6" name="Rectangle 7"/>
          <p:cNvSpPr>
            <a:spLocks noGrp="1" noChangeArrowheads="1"/>
          </p:cNvSpPr>
          <p:nvPr>
            <p:ph type="sldNum" sz="quarter" idx="12"/>
          </p:nvPr>
        </p:nvSpPr>
        <p:spPr>
          <a:ln/>
        </p:spPr>
        <p:txBody>
          <a:bodyPr/>
          <a:lstStyle>
            <a:lvl1pPr>
              <a:defRPr/>
            </a:lvl1pPr>
          </a:lstStyle>
          <a:p>
            <a:pPr>
              <a:defRPr/>
            </a:pPr>
            <a:fld id="{6132438A-CE0B-46C2-9F6D-B29D603BA80E}" type="slidenum">
              <a:rPr lang="de-DE" altLang="en-US"/>
              <a:pPr>
                <a:defRPr/>
              </a:pPr>
              <a:t>‹Nr.›</a:t>
            </a:fld>
            <a:endParaRPr lang="de-DE"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5"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6" name="Rectangle 7"/>
          <p:cNvSpPr>
            <a:spLocks noGrp="1" noChangeArrowheads="1"/>
          </p:cNvSpPr>
          <p:nvPr>
            <p:ph type="sldNum" sz="quarter" idx="12"/>
          </p:nvPr>
        </p:nvSpPr>
        <p:spPr>
          <a:ln/>
        </p:spPr>
        <p:txBody>
          <a:bodyPr/>
          <a:lstStyle>
            <a:lvl1pPr>
              <a:defRPr/>
            </a:lvl1pPr>
          </a:lstStyle>
          <a:p>
            <a:pPr>
              <a:defRPr/>
            </a:pPr>
            <a:fld id="{3022AE95-3B04-41F2-9232-A3125256EB78}" type="slidenum">
              <a:rPr lang="de-DE" altLang="en-US"/>
              <a:pPr>
                <a:defRPr/>
              </a:pPr>
              <a:t>‹Nr.›</a:t>
            </a:fld>
            <a:endParaRPr lang="de-DE"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6"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7" name="Rectangle 7"/>
          <p:cNvSpPr>
            <a:spLocks noGrp="1" noChangeArrowheads="1"/>
          </p:cNvSpPr>
          <p:nvPr>
            <p:ph type="sldNum" sz="quarter" idx="12"/>
          </p:nvPr>
        </p:nvSpPr>
        <p:spPr>
          <a:ln/>
        </p:spPr>
        <p:txBody>
          <a:bodyPr/>
          <a:lstStyle>
            <a:lvl1pPr>
              <a:defRPr/>
            </a:lvl1pPr>
          </a:lstStyle>
          <a:p>
            <a:pPr>
              <a:defRPr/>
            </a:pPr>
            <a:fld id="{112B7E32-37F3-48FC-81D9-31C950087E70}" type="slidenum">
              <a:rPr lang="de-DE" altLang="en-US"/>
              <a:pPr>
                <a:defRPr/>
              </a:pPr>
              <a:t>‹Nr.›</a:t>
            </a:fld>
            <a:endParaRPr lang="de-DE"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8"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9" name="Rectangle 7"/>
          <p:cNvSpPr>
            <a:spLocks noGrp="1" noChangeArrowheads="1"/>
          </p:cNvSpPr>
          <p:nvPr>
            <p:ph type="sldNum" sz="quarter" idx="12"/>
          </p:nvPr>
        </p:nvSpPr>
        <p:spPr>
          <a:ln/>
        </p:spPr>
        <p:txBody>
          <a:bodyPr/>
          <a:lstStyle>
            <a:lvl1pPr>
              <a:defRPr/>
            </a:lvl1pPr>
          </a:lstStyle>
          <a:p>
            <a:pPr>
              <a:defRPr/>
            </a:pPr>
            <a:fld id="{C16E595D-1789-4EE4-B61C-39A1A6522BF1}" type="slidenum">
              <a:rPr lang="de-DE" altLang="en-US"/>
              <a:pPr>
                <a:defRPr/>
              </a:pPr>
              <a:t>‹Nr.›</a:t>
            </a:fld>
            <a:endParaRPr lang="de-DE"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4"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5" name="Rectangle 7"/>
          <p:cNvSpPr>
            <a:spLocks noGrp="1" noChangeArrowheads="1"/>
          </p:cNvSpPr>
          <p:nvPr>
            <p:ph type="sldNum" sz="quarter" idx="12"/>
          </p:nvPr>
        </p:nvSpPr>
        <p:spPr>
          <a:ln/>
        </p:spPr>
        <p:txBody>
          <a:bodyPr/>
          <a:lstStyle>
            <a:lvl1pPr>
              <a:defRPr/>
            </a:lvl1pPr>
          </a:lstStyle>
          <a:p>
            <a:pPr>
              <a:defRPr/>
            </a:pPr>
            <a:fld id="{07575D86-8919-4C08-8E8C-441EED6A8AC4}" type="slidenum">
              <a:rPr lang="de-DE" altLang="en-US"/>
              <a:pPr>
                <a:defRPr/>
              </a:pPr>
              <a:t>‹Nr.›</a:t>
            </a:fld>
            <a:endParaRPr lang="de-DE"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3"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4" name="Rectangle 7"/>
          <p:cNvSpPr>
            <a:spLocks noGrp="1" noChangeArrowheads="1"/>
          </p:cNvSpPr>
          <p:nvPr>
            <p:ph type="sldNum" sz="quarter" idx="12"/>
          </p:nvPr>
        </p:nvSpPr>
        <p:spPr>
          <a:ln/>
        </p:spPr>
        <p:txBody>
          <a:bodyPr/>
          <a:lstStyle>
            <a:lvl1pPr>
              <a:defRPr/>
            </a:lvl1pPr>
          </a:lstStyle>
          <a:p>
            <a:pPr>
              <a:defRPr/>
            </a:pPr>
            <a:fld id="{19249D3A-D164-4A97-9809-6129E4F8F1DD}" type="slidenum">
              <a:rPr lang="de-DE" altLang="en-US"/>
              <a:pPr>
                <a:defRPr/>
              </a:pPr>
              <a:t>‹Nr.›</a:t>
            </a:fld>
            <a:endParaRPr lang="de-DE"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6"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7" name="Rectangle 7"/>
          <p:cNvSpPr>
            <a:spLocks noGrp="1" noChangeArrowheads="1"/>
          </p:cNvSpPr>
          <p:nvPr>
            <p:ph type="sldNum" sz="quarter" idx="12"/>
          </p:nvPr>
        </p:nvSpPr>
        <p:spPr>
          <a:ln/>
        </p:spPr>
        <p:txBody>
          <a:bodyPr/>
          <a:lstStyle>
            <a:lvl1pPr>
              <a:defRPr/>
            </a:lvl1pPr>
          </a:lstStyle>
          <a:p>
            <a:pPr>
              <a:defRPr/>
            </a:pPr>
            <a:fld id="{8F1727FD-4B74-4B8F-98C3-71B91FA139CD}" type="slidenum">
              <a:rPr lang="de-DE" altLang="en-US"/>
              <a:pPr>
                <a:defRPr/>
              </a:pPr>
              <a:t>‹Nr.›</a:t>
            </a:fld>
            <a:endParaRPr lang="de-DE"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5"/>
          <p:cNvSpPr>
            <a:spLocks noGrp="1" noChangeArrowheads="1"/>
          </p:cNvSpPr>
          <p:nvPr>
            <p:ph type="dt" sz="half" idx="10"/>
          </p:nvPr>
        </p:nvSpPr>
        <p:spPr>
          <a:ln/>
        </p:spPr>
        <p:txBody>
          <a:bodyPr/>
          <a:lstStyle>
            <a:lvl1pPr>
              <a:defRPr/>
            </a:lvl1pPr>
          </a:lstStyle>
          <a:p>
            <a:pPr>
              <a:defRPr/>
            </a:pPr>
            <a:r>
              <a:rPr lang="de-DE"/>
              <a:t>Ute Wurmstich</a:t>
            </a:r>
            <a:endParaRPr lang="de-DE" altLang="en-US"/>
          </a:p>
        </p:txBody>
      </p:sp>
      <p:sp>
        <p:nvSpPr>
          <p:cNvPr id="6" name="Rectangle 6"/>
          <p:cNvSpPr>
            <a:spLocks noGrp="1" noChangeArrowheads="1"/>
          </p:cNvSpPr>
          <p:nvPr>
            <p:ph type="ftr" sz="quarter" idx="11"/>
          </p:nvPr>
        </p:nvSpPr>
        <p:spPr>
          <a:ln/>
        </p:spPr>
        <p:txBody>
          <a:bodyPr/>
          <a:lstStyle>
            <a:lvl1pPr>
              <a:defRPr/>
            </a:lvl1pPr>
          </a:lstStyle>
          <a:p>
            <a:pPr>
              <a:defRPr/>
            </a:pPr>
            <a:r>
              <a:rPr lang="de-DE" altLang="en-US"/>
              <a:t>Instrumentenaufbereitung in der Zahnarztpraxis   Ute Wurmstich</a:t>
            </a:r>
          </a:p>
        </p:txBody>
      </p:sp>
      <p:sp>
        <p:nvSpPr>
          <p:cNvPr id="7" name="Rectangle 7"/>
          <p:cNvSpPr>
            <a:spLocks noGrp="1" noChangeArrowheads="1"/>
          </p:cNvSpPr>
          <p:nvPr>
            <p:ph type="sldNum" sz="quarter" idx="12"/>
          </p:nvPr>
        </p:nvSpPr>
        <p:spPr>
          <a:ln/>
        </p:spPr>
        <p:txBody>
          <a:bodyPr/>
          <a:lstStyle>
            <a:lvl1pPr>
              <a:defRPr/>
            </a:lvl1pPr>
          </a:lstStyle>
          <a:p>
            <a:pPr>
              <a:defRPr/>
            </a:pPr>
            <a:fld id="{6A054B1F-1559-47CF-BC24-997FA7CB5F11}" type="slidenum">
              <a:rPr lang="de-DE" altLang="en-US"/>
              <a:pPr>
                <a:defRPr/>
              </a:pPr>
              <a:t>‹Nr.›</a:t>
            </a:fld>
            <a:endParaRPr lang="de-DE"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de-DE">
              <a:cs typeface="+mn-cs"/>
            </a:endParaRPr>
          </a:p>
        </p:txBody>
      </p:sp>
      <p:sp>
        <p:nvSpPr>
          <p:cNvPr id="119811"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de-DE" altLang="en-US" smtClean="0"/>
              <a:t>Titelmasterformat durch Klicken bearbeiten</a:t>
            </a:r>
          </a:p>
        </p:txBody>
      </p:sp>
      <p:sp>
        <p:nvSpPr>
          <p:cNvPr id="119812"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ltLang="en-US" smtClean="0"/>
              <a:t>Textmasterformate durch Klicken bearbeiten</a:t>
            </a:r>
          </a:p>
          <a:p>
            <a:pPr lvl="1"/>
            <a:r>
              <a:rPr lang="de-DE" altLang="en-US" smtClean="0"/>
              <a:t>Zweite Ebene</a:t>
            </a:r>
          </a:p>
          <a:p>
            <a:pPr lvl="2"/>
            <a:r>
              <a:rPr lang="de-DE" altLang="en-US" smtClean="0"/>
              <a:t>Dritte Ebene</a:t>
            </a:r>
          </a:p>
          <a:p>
            <a:pPr lvl="3"/>
            <a:r>
              <a:rPr lang="de-DE" altLang="en-US" smtClean="0"/>
              <a:t>Vierte Ebene</a:t>
            </a:r>
          </a:p>
          <a:p>
            <a:pPr lvl="4"/>
            <a:r>
              <a:rPr lang="de-DE" altLang="en-US" smtClean="0"/>
              <a:t>Fünfte Ebene</a:t>
            </a:r>
          </a:p>
        </p:txBody>
      </p:sp>
      <p:sp>
        <p:nvSpPr>
          <p:cNvPr id="29701"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cs typeface="+mn-cs"/>
              </a:defRPr>
            </a:lvl1pPr>
          </a:lstStyle>
          <a:p>
            <a:pPr>
              <a:defRPr/>
            </a:pPr>
            <a:r>
              <a:rPr lang="de-DE"/>
              <a:t>Ute Wurmstich</a:t>
            </a:r>
            <a:endParaRPr lang="de-DE" altLang="en-US"/>
          </a:p>
        </p:txBody>
      </p:sp>
      <p:sp>
        <p:nvSpPr>
          <p:cNvPr id="297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cs typeface="+mn-cs"/>
              </a:defRPr>
            </a:lvl1pPr>
          </a:lstStyle>
          <a:p>
            <a:pPr>
              <a:defRPr/>
            </a:pPr>
            <a:r>
              <a:rPr lang="de-DE" altLang="en-US"/>
              <a:t>Instrumentenaufbereitung in der Zahnarztpraxis   Ute Wurmstich</a:t>
            </a:r>
          </a:p>
        </p:txBody>
      </p:sp>
      <p:sp>
        <p:nvSpPr>
          <p:cNvPr id="29703"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cs typeface="+mn-cs"/>
              </a:defRPr>
            </a:lvl1pPr>
          </a:lstStyle>
          <a:p>
            <a:pPr>
              <a:defRPr/>
            </a:pPr>
            <a:fld id="{0216C144-DE82-41D6-9AE8-C87D05A10E12}" type="slidenum">
              <a:rPr lang="de-DE" altLang="en-US"/>
              <a:pPr>
                <a:defRPr/>
              </a:pPr>
              <a:t>‹Nr.›</a:t>
            </a:fld>
            <a:endParaRPr lang="de-DE" altLang="en-US"/>
          </a:p>
        </p:txBody>
      </p:sp>
      <p:grpSp>
        <p:nvGrpSpPr>
          <p:cNvPr id="119816" name="Group 8"/>
          <p:cNvGrpSpPr>
            <a:grpSpLocks/>
          </p:cNvGrpSpPr>
          <p:nvPr/>
        </p:nvGrpSpPr>
        <p:grpSpPr bwMode="auto">
          <a:xfrm>
            <a:off x="8153400" y="152400"/>
            <a:ext cx="792163" cy="1295400"/>
            <a:chOff x="5136" y="960"/>
            <a:chExt cx="528" cy="864"/>
          </a:xfrm>
        </p:grpSpPr>
        <p:sp>
          <p:nvSpPr>
            <p:cNvPr id="29705"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06"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07"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08"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09"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10"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11"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9712"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13"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14"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9715"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9716"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717"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de-DE">
                <a:cs typeface="+mn-cs"/>
              </a:endParaRPr>
            </a:p>
          </p:txBody>
        </p:sp>
        <p:sp>
          <p:nvSpPr>
            <p:cNvPr id="29718"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9719"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9720"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721"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9722"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9723"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724"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725"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29726"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de-DE">
                <a:cs typeface="+mn-cs"/>
              </a:endParaRPr>
            </a:p>
          </p:txBody>
        </p:sp>
        <p:sp>
          <p:nvSpPr>
            <p:cNvPr id="29727"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728"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729"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29730"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731"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de-DE">
                <a:cs typeface="+mn-cs"/>
              </a:endParaRPr>
            </a:p>
          </p:txBody>
        </p:sp>
        <p:sp>
          <p:nvSpPr>
            <p:cNvPr id="29732"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29733"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29734"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sp>
          <p:nvSpPr>
            <p:cNvPr id="29735"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de-DE">
                <a:cs typeface="+mn-cs"/>
              </a:endParaRPr>
            </a:p>
          </p:txBody>
        </p:sp>
      </p:grpSp>
    </p:spTree>
  </p:cSld>
  <p:clrMap bg1="lt1" tx1="dk1" bg2="lt2" tx2="dk2" accent1="accent1" accent2="accent2" accent3="accent3" accent4="accent4" accent5="accent5" accent6="accent6" hlink="hlink" folHlink="folHlink"/>
  <p:sldLayoutIdLst>
    <p:sldLayoutId id="2147483685"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par>
    </p:tnLst>
  </p:timing>
  <p:hf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p:txBody>
          <a:bodyPr/>
          <a:lstStyle/>
          <a:p>
            <a:pPr eaLnBrk="1" hangingPunct="1"/>
            <a:r>
              <a:rPr lang="de-DE" sz="3600" smtClean="0"/>
              <a:t>Instrumentenaufbereitung in der Zahnarztpraxis   </a:t>
            </a:r>
          </a:p>
        </p:txBody>
      </p:sp>
      <p:sp>
        <p:nvSpPr>
          <p:cNvPr id="14338" name="Rectangle 3"/>
          <p:cNvSpPr>
            <a:spLocks noGrp="1" noChangeArrowheads="1"/>
          </p:cNvSpPr>
          <p:nvPr>
            <p:ph type="subTitle" idx="1"/>
          </p:nvPr>
        </p:nvSpPr>
        <p:spPr/>
        <p:txBody>
          <a:bodyPr/>
          <a:lstStyle/>
          <a:p>
            <a:pPr eaLnBrk="1" hangingPunct="1">
              <a:lnSpc>
                <a:spcPct val="80000"/>
              </a:lnSpc>
            </a:pPr>
            <a:r>
              <a:rPr lang="de-DE" sz="1800" dirty="0" smtClean="0"/>
              <a:t>Ute Wurmstich</a:t>
            </a:r>
          </a:p>
          <a:p>
            <a:pPr eaLnBrk="1" hangingPunct="1">
              <a:lnSpc>
                <a:spcPct val="80000"/>
              </a:lnSpc>
            </a:pPr>
            <a:r>
              <a:rPr lang="de-DE" sz="1800" dirty="0" smtClean="0"/>
              <a:t>Mitglied im Vorstand DGSV eV</a:t>
            </a:r>
          </a:p>
          <a:p>
            <a:pPr eaLnBrk="1" hangingPunct="1">
              <a:lnSpc>
                <a:spcPct val="80000"/>
              </a:lnSpc>
            </a:pPr>
            <a:r>
              <a:rPr lang="de-DE" sz="1800" dirty="0" smtClean="0"/>
              <a:t>FA Arzt- Zahnarztpraxen</a:t>
            </a:r>
          </a:p>
          <a:p>
            <a:pPr eaLnBrk="1" hangingPunct="1">
              <a:lnSpc>
                <a:spcPct val="80000"/>
              </a:lnSpc>
            </a:pPr>
            <a:r>
              <a:rPr lang="de-DE" sz="1800" dirty="0" smtClean="0"/>
              <a:t>LL Gruppe RDG</a:t>
            </a:r>
          </a:p>
          <a:p>
            <a:pPr eaLnBrk="1" hangingPunct="1">
              <a:lnSpc>
                <a:spcPct val="80000"/>
              </a:lnSpc>
            </a:pPr>
            <a:r>
              <a:rPr lang="de-DE" sz="1800" dirty="0" smtClean="0"/>
              <a:t>FA Bildung</a:t>
            </a:r>
          </a:p>
          <a:p>
            <a:pPr eaLnBrk="1" hangingPunct="1">
              <a:lnSpc>
                <a:spcPct val="80000"/>
              </a:lnSpc>
            </a:pPr>
            <a:endParaRPr lang="de-DE" sz="1800" dirty="0" smtClean="0"/>
          </a:p>
          <a:p>
            <a:pPr eaLnBrk="1" hangingPunct="1">
              <a:lnSpc>
                <a:spcPct val="80000"/>
              </a:lnSpc>
            </a:pPr>
            <a:endParaRPr lang="de-DE" sz="1800" dirty="0" smtClean="0"/>
          </a:p>
          <a:p>
            <a:pPr eaLnBrk="1" hangingPunct="1">
              <a:lnSpc>
                <a:spcPct val="80000"/>
              </a:lnSpc>
            </a:pPr>
            <a:r>
              <a:rPr lang="de-DE" sz="1800" dirty="0" smtClean="0"/>
              <a:t>Wedemark</a:t>
            </a:r>
          </a:p>
          <a:p>
            <a:pPr eaLnBrk="1" hangingPunct="1">
              <a:lnSpc>
                <a:spcPct val="80000"/>
              </a:lnSpc>
            </a:pPr>
            <a:endParaRPr lang="de-DE" sz="1800" dirty="0" smtClean="0"/>
          </a:p>
          <a:p>
            <a:pPr eaLnBrk="1" hangingPunct="1">
              <a:lnSpc>
                <a:spcPct val="80000"/>
              </a:lnSpc>
            </a:pPr>
            <a:r>
              <a:rPr lang="de-DE" sz="1800" dirty="0" smtClean="0"/>
              <a:t>   </a:t>
            </a:r>
          </a:p>
          <a:p>
            <a:pPr eaLnBrk="1" hangingPunct="1">
              <a:lnSpc>
                <a:spcPct val="80000"/>
              </a:lnSpc>
            </a:pPr>
            <a:endParaRPr lang="de-DE" sz="1800" dirty="0" smtClean="0"/>
          </a:p>
        </p:txBody>
      </p:sp>
      <p:pic>
        <p:nvPicPr>
          <p:cNvPr id="4" name="Picture 2" descr="C:\Users\bali\Documents\SK BÄK\Bilder Powerpoint u. Logo`s\LOGO-DGSV-2013.jpg"/>
          <p:cNvPicPr>
            <a:picLocks noChangeAspect="1" noChangeArrowheads="1"/>
          </p:cNvPicPr>
          <p:nvPr/>
        </p:nvPicPr>
        <p:blipFill>
          <a:blip r:embed="rId2" cstate="print"/>
          <a:srcRect/>
          <a:stretch>
            <a:fillRect/>
          </a:stretch>
        </p:blipFill>
        <p:spPr bwMode="auto">
          <a:xfrm>
            <a:off x="1907705" y="3140968"/>
            <a:ext cx="1728192" cy="881599"/>
          </a:xfrm>
          <a:prstGeom prst="rect">
            <a:avLst/>
          </a:prstGeom>
          <a:noFill/>
        </p:spPr>
      </p:pic>
      <p:pic>
        <p:nvPicPr>
          <p:cNvPr id="5" name="Picture 1" descr="C:\Users\bali\Documents\SK BÄK\Bilder Powerpoint u. Logo`s\Gilborn Logo.png"/>
          <p:cNvPicPr>
            <a:picLocks noChangeAspect="1" noChangeArrowheads="1"/>
          </p:cNvPicPr>
          <p:nvPr/>
        </p:nvPicPr>
        <p:blipFill>
          <a:blip r:embed="rId3" cstate="print"/>
          <a:srcRect/>
          <a:stretch>
            <a:fillRect/>
          </a:stretch>
        </p:blipFill>
        <p:spPr bwMode="auto">
          <a:xfrm>
            <a:off x="5868144" y="4581128"/>
            <a:ext cx="1079500" cy="427037"/>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31746" name="Foliennummernplatzhalter 5"/>
          <p:cNvSpPr>
            <a:spLocks noGrp="1"/>
          </p:cNvSpPr>
          <p:nvPr>
            <p:ph type="sldNum" sz="quarter" idx="12"/>
          </p:nvPr>
        </p:nvSpPr>
        <p:spPr>
          <a:noFill/>
        </p:spPr>
        <p:txBody>
          <a:bodyPr/>
          <a:lstStyle/>
          <a:p>
            <a:fld id="{21FAF3CA-B29D-4B19-B29F-C6CD2328C77E}" type="slidenum">
              <a:rPr lang="de-DE" altLang="en-US" smtClean="0">
                <a:cs typeface="Arial" charset="0"/>
              </a:rPr>
              <a:pPr/>
              <a:t>10</a:t>
            </a:fld>
            <a:endParaRPr lang="de-DE" altLang="en-US" smtClean="0">
              <a:cs typeface="Arial" charset="0"/>
            </a:endParaRPr>
          </a:p>
        </p:txBody>
      </p:sp>
      <p:sp>
        <p:nvSpPr>
          <p:cNvPr id="31747" name="Rectangle 2"/>
          <p:cNvSpPr>
            <a:spLocks noGrp="1" noChangeArrowheads="1"/>
          </p:cNvSpPr>
          <p:nvPr>
            <p:ph type="title"/>
          </p:nvPr>
        </p:nvSpPr>
        <p:spPr/>
        <p:txBody>
          <a:bodyPr/>
          <a:lstStyle/>
          <a:p>
            <a:pPr eaLnBrk="1" hangingPunct="1"/>
            <a:r>
              <a:rPr lang="de-DE" smtClean="0"/>
              <a:t>Reinigung und Desinfektion</a:t>
            </a:r>
          </a:p>
        </p:txBody>
      </p:sp>
      <p:sp>
        <p:nvSpPr>
          <p:cNvPr id="31748" name="Rectangle 3"/>
          <p:cNvSpPr>
            <a:spLocks noGrp="1" noChangeArrowheads="1"/>
          </p:cNvSpPr>
          <p:nvPr>
            <p:ph type="body" idx="1"/>
          </p:nvPr>
        </p:nvSpPr>
        <p:spPr/>
        <p:txBody>
          <a:bodyPr/>
          <a:lstStyle/>
          <a:p>
            <a:pPr eaLnBrk="1" hangingPunct="1">
              <a:buFont typeface="Wingdings" pitchFamily="2" charset="2"/>
              <a:buNone/>
            </a:pPr>
            <a:endParaRPr lang="de-DE" smtClean="0"/>
          </a:p>
          <a:p>
            <a:pPr eaLnBrk="1" hangingPunct="1">
              <a:buFont typeface="Wingdings" pitchFamily="2" charset="2"/>
              <a:buNone/>
            </a:pPr>
            <a:r>
              <a:rPr lang="de-DE" sz="2800" smtClean="0"/>
              <a:t>Wer stuft MP ein und durch wen erfolgt die</a:t>
            </a:r>
          </a:p>
          <a:p>
            <a:pPr eaLnBrk="1" hangingPunct="1">
              <a:buFont typeface="Wingdings" pitchFamily="2" charset="2"/>
              <a:buNone/>
            </a:pPr>
            <a:r>
              <a:rPr lang="de-DE" sz="2800" smtClean="0"/>
              <a:t>                 Risikobewertung?</a:t>
            </a:r>
          </a:p>
          <a:p>
            <a:pPr eaLnBrk="1" hangingPunct="1">
              <a:buFont typeface="Wingdings" pitchFamily="2" charset="2"/>
              <a:buNone/>
            </a:pPr>
            <a:endParaRPr lang="de-DE" sz="2800" smtClean="0"/>
          </a:p>
          <a:p>
            <a:pPr eaLnBrk="1" hangingPunct="1">
              <a:buFont typeface="Wingdings" pitchFamily="2" charset="2"/>
              <a:buNone/>
            </a:pPr>
            <a:r>
              <a:rPr lang="de-DE" sz="2800" smtClean="0"/>
              <a:t>      Wer ist Anwender, wer Betreiber?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el 1"/>
          <p:cNvSpPr>
            <a:spLocks noGrp="1"/>
          </p:cNvSpPr>
          <p:nvPr>
            <p:ph type="title"/>
          </p:nvPr>
        </p:nvSpPr>
        <p:spPr/>
        <p:txBody>
          <a:bodyPr/>
          <a:lstStyle/>
          <a:p>
            <a:r>
              <a:rPr lang="de-DE" smtClean="0"/>
              <a:t>Unterschied der Medizinprodukte?</a:t>
            </a:r>
          </a:p>
        </p:txBody>
      </p:sp>
      <p:sp>
        <p:nvSpPr>
          <p:cNvPr id="32770"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32771" name="Foliennummernplatzhalter 4"/>
          <p:cNvSpPr>
            <a:spLocks noGrp="1"/>
          </p:cNvSpPr>
          <p:nvPr>
            <p:ph type="sldNum" sz="quarter" idx="12"/>
          </p:nvPr>
        </p:nvSpPr>
        <p:spPr>
          <a:noFill/>
        </p:spPr>
        <p:txBody>
          <a:bodyPr/>
          <a:lstStyle/>
          <a:p>
            <a:fld id="{FC424F68-A8AF-444E-A764-87E33A7DBFF7}" type="slidenum">
              <a:rPr lang="de-DE" altLang="en-US" smtClean="0">
                <a:cs typeface="Arial" charset="0"/>
              </a:rPr>
              <a:pPr/>
              <a:t>11</a:t>
            </a:fld>
            <a:endParaRPr lang="de-DE" altLang="en-US" smtClean="0">
              <a:cs typeface="Arial" charset="0"/>
            </a:endParaRPr>
          </a:p>
        </p:txBody>
      </p:sp>
      <p:pic>
        <p:nvPicPr>
          <p:cNvPr id="32772" name="Picture 4" descr="DSC00178"/>
          <p:cNvPicPr>
            <a:picLocks noGrp="1" noChangeAspect="1" noChangeArrowheads="1"/>
          </p:cNvPicPr>
          <p:nvPr>
            <p:ph idx="1"/>
          </p:nvPr>
        </p:nvPicPr>
        <p:blipFill>
          <a:blip r:embed="rId2" cstate="print"/>
          <a:srcRect/>
          <a:stretch>
            <a:fillRect/>
          </a:stretch>
        </p:blipFill>
        <p:spPr>
          <a:xfrm>
            <a:off x="1630363" y="1719263"/>
            <a:ext cx="5883275" cy="4411662"/>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pPr eaLnBrk="1" hangingPunct="1"/>
            <a:r>
              <a:rPr lang="de-DE" dirty="0" smtClean="0"/>
              <a:t>Semikritisch / kritisch?</a:t>
            </a:r>
          </a:p>
        </p:txBody>
      </p:sp>
      <p:sp>
        <p:nvSpPr>
          <p:cNvPr id="15364" name="Fußzeilenplatzhalter 4"/>
          <p:cNvSpPr>
            <a:spLocks noGrp="1"/>
          </p:cNvSpPr>
          <p:nvPr>
            <p:ph type="ftr" sz="quarter" idx="11"/>
          </p:nvPr>
        </p:nvSpPr>
        <p:spPr>
          <a:noFill/>
        </p:spPr>
        <p:txBody>
          <a:bodyPr/>
          <a:lstStyle/>
          <a:p>
            <a:r>
              <a:rPr lang="de-DE" altLang="en-US" smtClean="0"/>
              <a:t>Instrumentenaufbereitung in der modernen Praxis</a:t>
            </a:r>
          </a:p>
        </p:txBody>
      </p:sp>
      <p:sp>
        <p:nvSpPr>
          <p:cNvPr id="15365" name="Foliennummernplatzhalter 5"/>
          <p:cNvSpPr>
            <a:spLocks noGrp="1"/>
          </p:cNvSpPr>
          <p:nvPr>
            <p:ph type="sldNum" sz="quarter" idx="12"/>
          </p:nvPr>
        </p:nvSpPr>
        <p:spPr>
          <a:noFill/>
        </p:spPr>
        <p:txBody>
          <a:bodyPr/>
          <a:lstStyle/>
          <a:p>
            <a:fld id="{0CBA271F-DD5A-4D8F-B8A9-770F544DF45F}" type="slidenum">
              <a:rPr lang="de-DE" altLang="en-US" smtClean="0"/>
              <a:pPr/>
              <a:t>12</a:t>
            </a:fld>
            <a:endParaRPr lang="de-DE" altLang="en-US" smtClean="0"/>
          </a:p>
        </p:txBody>
      </p:sp>
      <p:pic>
        <p:nvPicPr>
          <p:cNvPr id="56321" name="Picture 1" descr="C:\Users\bali\Desktop\Bilder MP\Manuelle Aufb. Bilder\AS5_19.JPG"/>
          <p:cNvPicPr>
            <a:picLocks noGrp="1" noChangeAspect="1" noChangeArrowheads="1"/>
          </p:cNvPicPr>
          <p:nvPr>
            <p:ph idx="1"/>
          </p:nvPr>
        </p:nvPicPr>
        <p:blipFill>
          <a:blip r:embed="rId2" cstate="print"/>
          <a:srcRect/>
          <a:stretch>
            <a:fillRect/>
          </a:stretch>
        </p:blipFill>
        <p:spPr bwMode="auto">
          <a:xfrm>
            <a:off x="1250861" y="1719263"/>
            <a:ext cx="6642278" cy="441166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34818" name="Foliennummernplatzhalter 5"/>
          <p:cNvSpPr>
            <a:spLocks noGrp="1"/>
          </p:cNvSpPr>
          <p:nvPr>
            <p:ph type="sldNum" sz="quarter" idx="12"/>
          </p:nvPr>
        </p:nvSpPr>
        <p:spPr>
          <a:noFill/>
        </p:spPr>
        <p:txBody>
          <a:bodyPr/>
          <a:lstStyle/>
          <a:p>
            <a:fld id="{A0E3FF09-620D-4854-8DBE-C9365B69B876}" type="slidenum">
              <a:rPr lang="de-DE" altLang="en-US" smtClean="0">
                <a:cs typeface="Arial" charset="0"/>
              </a:rPr>
              <a:pPr/>
              <a:t>13</a:t>
            </a:fld>
            <a:endParaRPr lang="de-DE" altLang="en-US" smtClean="0">
              <a:cs typeface="Arial" charset="0"/>
            </a:endParaRPr>
          </a:p>
        </p:txBody>
      </p:sp>
      <p:sp>
        <p:nvSpPr>
          <p:cNvPr id="34819" name="Rectangle 2"/>
          <p:cNvSpPr>
            <a:spLocks noGrp="1" noChangeArrowheads="1"/>
          </p:cNvSpPr>
          <p:nvPr>
            <p:ph type="title"/>
          </p:nvPr>
        </p:nvSpPr>
        <p:spPr/>
        <p:txBody>
          <a:bodyPr/>
          <a:lstStyle/>
          <a:p>
            <a:pPr eaLnBrk="1" hangingPunct="1"/>
            <a:r>
              <a:rPr lang="de-DE" smtClean="0"/>
              <a:t>Reinigung und Desinfektion</a:t>
            </a:r>
          </a:p>
        </p:txBody>
      </p:sp>
      <p:sp>
        <p:nvSpPr>
          <p:cNvPr id="34820" name="Rectangle 3"/>
          <p:cNvSpPr>
            <a:spLocks noGrp="1" noChangeArrowheads="1"/>
          </p:cNvSpPr>
          <p:nvPr>
            <p:ph type="body" idx="1"/>
          </p:nvPr>
        </p:nvSpPr>
        <p:spPr/>
        <p:txBody>
          <a:bodyPr/>
          <a:lstStyle/>
          <a:p>
            <a:pPr eaLnBrk="1" hangingPunct="1">
              <a:buFont typeface="Wingdings" pitchFamily="2" charset="2"/>
              <a:buNone/>
            </a:pPr>
            <a:endParaRPr lang="de-DE" smtClean="0"/>
          </a:p>
        </p:txBody>
      </p:sp>
      <p:pic>
        <p:nvPicPr>
          <p:cNvPr id="34821" name="Picture 4" descr="Wanne 3 L basic_300dpi_4c"/>
          <p:cNvPicPr>
            <a:picLocks noChangeAspect="1" noChangeArrowheads="1"/>
          </p:cNvPicPr>
          <p:nvPr/>
        </p:nvPicPr>
        <p:blipFill>
          <a:blip r:embed="rId2" cstate="print"/>
          <a:srcRect/>
          <a:stretch>
            <a:fillRect/>
          </a:stretch>
        </p:blipFill>
        <p:spPr bwMode="auto">
          <a:xfrm>
            <a:off x="1403350" y="1901825"/>
            <a:ext cx="6143625" cy="432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00354" name="Foliennummernplatzhalter 5"/>
          <p:cNvSpPr>
            <a:spLocks noGrp="1"/>
          </p:cNvSpPr>
          <p:nvPr>
            <p:ph type="sldNum" sz="quarter" idx="12"/>
          </p:nvPr>
        </p:nvSpPr>
        <p:spPr>
          <a:noFill/>
        </p:spPr>
        <p:txBody>
          <a:bodyPr/>
          <a:lstStyle/>
          <a:p>
            <a:fld id="{9E740D83-4DE4-4BA3-AE22-091D8796072A}" type="slidenum">
              <a:rPr lang="de-DE" altLang="en-US" smtClean="0">
                <a:cs typeface="Arial" charset="0"/>
              </a:rPr>
              <a:pPr/>
              <a:t>14</a:t>
            </a:fld>
            <a:endParaRPr lang="de-DE" altLang="en-US" smtClean="0">
              <a:cs typeface="Arial" charset="0"/>
            </a:endParaRPr>
          </a:p>
        </p:txBody>
      </p:sp>
      <p:sp>
        <p:nvSpPr>
          <p:cNvPr id="100355" name="Rectangle 2"/>
          <p:cNvSpPr>
            <a:spLocks noGrp="1" noChangeArrowheads="1"/>
          </p:cNvSpPr>
          <p:nvPr>
            <p:ph type="title"/>
          </p:nvPr>
        </p:nvSpPr>
        <p:spPr/>
        <p:txBody>
          <a:bodyPr/>
          <a:lstStyle/>
          <a:p>
            <a:pPr eaLnBrk="1" hangingPunct="1"/>
            <a:endParaRPr lang="de-DE" dirty="0" smtClean="0"/>
          </a:p>
        </p:txBody>
      </p:sp>
      <p:sp>
        <p:nvSpPr>
          <p:cNvPr id="100356" name="Rectangle 3"/>
          <p:cNvSpPr>
            <a:spLocks noGrp="1" noChangeArrowheads="1"/>
          </p:cNvSpPr>
          <p:nvPr>
            <p:ph type="body" idx="1"/>
          </p:nvPr>
        </p:nvSpPr>
        <p:spPr/>
        <p:txBody>
          <a:bodyPr/>
          <a:lstStyle/>
          <a:p>
            <a:pPr eaLnBrk="1" hangingPunct="1">
              <a:buFont typeface="Wingdings" pitchFamily="2" charset="2"/>
              <a:buNone/>
            </a:pPr>
            <a:r>
              <a:rPr lang="de-DE" i="1" dirty="0" smtClean="0">
                <a:solidFill>
                  <a:schemeClr val="accent2"/>
                </a:solidFill>
              </a:rPr>
              <a:t>               </a:t>
            </a:r>
            <a:r>
              <a:rPr lang="de-DE" sz="3600" i="1" dirty="0" smtClean="0">
                <a:solidFill>
                  <a:schemeClr val="accent2"/>
                </a:solidFill>
              </a:rPr>
              <a:t>Uninteressant?</a:t>
            </a:r>
          </a:p>
          <a:p>
            <a:pPr eaLnBrk="1" hangingPunct="1">
              <a:buFont typeface="Wingdings" pitchFamily="2" charset="2"/>
              <a:buNone/>
            </a:pPr>
            <a:r>
              <a:rPr lang="de-DE" b="1" i="1" dirty="0" smtClean="0"/>
              <a:t>Verwaltungsgericht Gelsenkirchen, </a:t>
            </a:r>
          </a:p>
          <a:p>
            <a:pPr eaLnBrk="1" hangingPunct="1">
              <a:buFont typeface="Wingdings" pitchFamily="2" charset="2"/>
              <a:buNone/>
            </a:pPr>
            <a:r>
              <a:rPr lang="de-DE" b="1" i="1" dirty="0" smtClean="0"/>
              <a:t>19 K 1602/09 v. 14.02.2012 </a:t>
            </a:r>
          </a:p>
          <a:p>
            <a:pPr eaLnBrk="1" hangingPunct="1">
              <a:buFont typeface="Wingdings" pitchFamily="2" charset="2"/>
              <a:buNone/>
            </a:pPr>
            <a:endParaRPr lang="de-DE" b="1" i="1" dirty="0" smtClean="0"/>
          </a:p>
          <a:p>
            <a:pPr eaLnBrk="1" hangingPunct="1">
              <a:buFont typeface="Wingdings" pitchFamily="2" charset="2"/>
              <a:buNone/>
            </a:pPr>
            <a:r>
              <a:rPr lang="de-DE" b="1" dirty="0" smtClean="0"/>
              <a:t>OVG NRW</a:t>
            </a:r>
          </a:p>
          <a:p>
            <a:pPr eaLnBrk="1" hangingPunct="1">
              <a:buFont typeface="Wingdings" pitchFamily="2" charset="2"/>
              <a:buNone/>
            </a:pPr>
            <a:r>
              <a:rPr lang="de-DE" b="1" dirty="0" smtClean="0"/>
              <a:t>13 A 106/13 v. 07.04.2014</a:t>
            </a:r>
          </a:p>
          <a:p>
            <a:pPr eaLnBrk="1" hangingPunct="1">
              <a:buFont typeface="Wingdings" pitchFamily="2" charset="2"/>
              <a:buNone/>
            </a:pPr>
            <a:endParaRPr lang="de-DE" dirty="0" smtClean="0"/>
          </a:p>
          <a:p>
            <a:pPr eaLnBrk="1" hangingPunct="1">
              <a:buFont typeface="Wingdings" pitchFamily="2" charset="2"/>
              <a:buNone/>
            </a:pPr>
            <a:endParaRPr lang="de-DE" b="1" i="1" dirty="0" smtClean="0"/>
          </a:p>
          <a:p>
            <a:pPr eaLnBrk="1" hangingPunct="1">
              <a:buFont typeface="Wingdings" pitchFamily="2" charset="2"/>
              <a:buNone/>
            </a:pPr>
            <a:endParaRPr lang="de-DE" i="1" dirty="0" smtClean="0">
              <a:solidFill>
                <a:schemeClr val="accent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el 1"/>
          <p:cNvSpPr>
            <a:spLocks noGrp="1"/>
          </p:cNvSpPr>
          <p:nvPr>
            <p:ph type="title"/>
          </p:nvPr>
        </p:nvSpPr>
        <p:spPr/>
        <p:txBody>
          <a:bodyPr/>
          <a:lstStyle/>
          <a:p>
            <a:pPr eaLnBrk="1" hangingPunct="1"/>
            <a:endParaRPr lang="de-DE" dirty="0" smtClean="0"/>
          </a:p>
        </p:txBody>
      </p:sp>
      <p:sp>
        <p:nvSpPr>
          <p:cNvPr id="33794"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33795" name="Foliennummernplatzhalter 5"/>
          <p:cNvSpPr>
            <a:spLocks noGrp="1"/>
          </p:cNvSpPr>
          <p:nvPr>
            <p:ph type="sldNum" sz="quarter" idx="12"/>
          </p:nvPr>
        </p:nvSpPr>
        <p:spPr>
          <a:noFill/>
        </p:spPr>
        <p:txBody>
          <a:bodyPr/>
          <a:lstStyle/>
          <a:p>
            <a:fld id="{A411E63D-4E89-49F6-977F-AE3D028DB1BA}" type="slidenum">
              <a:rPr lang="de-DE" altLang="en-US" smtClean="0">
                <a:cs typeface="Arial" charset="0"/>
              </a:rPr>
              <a:pPr/>
              <a:t>15</a:t>
            </a:fld>
            <a:endParaRPr lang="de-DE" altLang="en-US" smtClean="0">
              <a:cs typeface="Arial" charset="0"/>
            </a:endParaRPr>
          </a:p>
        </p:txBody>
      </p:sp>
      <p:pic>
        <p:nvPicPr>
          <p:cNvPr id="33796" name="Picture 3" descr="IMG_0657"/>
          <p:cNvPicPr>
            <a:picLocks noGrp="1" noChangeAspect="1" noChangeArrowheads="1"/>
          </p:cNvPicPr>
          <p:nvPr>
            <p:ph idx="1"/>
          </p:nvPr>
        </p:nvPicPr>
        <p:blipFill>
          <a:blip r:embed="rId2" cstate="print"/>
          <a:srcRect/>
          <a:stretch>
            <a:fillRect/>
          </a:stretch>
        </p:blipFill>
        <p:spPr>
          <a:xfrm>
            <a:off x="755672" y="873192"/>
            <a:ext cx="6984680" cy="5237097"/>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el 1"/>
          <p:cNvSpPr>
            <a:spLocks noGrp="1"/>
          </p:cNvSpPr>
          <p:nvPr>
            <p:ph type="title"/>
          </p:nvPr>
        </p:nvSpPr>
        <p:spPr/>
        <p:txBody>
          <a:bodyPr/>
          <a:lstStyle/>
          <a:p>
            <a:endParaRPr lang="de-DE" smtClean="0"/>
          </a:p>
        </p:txBody>
      </p:sp>
      <p:sp>
        <p:nvSpPr>
          <p:cNvPr id="38914"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38915" name="Foliennummernplatzhalter 4"/>
          <p:cNvSpPr>
            <a:spLocks noGrp="1"/>
          </p:cNvSpPr>
          <p:nvPr>
            <p:ph type="sldNum" sz="quarter" idx="12"/>
          </p:nvPr>
        </p:nvSpPr>
        <p:spPr>
          <a:noFill/>
        </p:spPr>
        <p:txBody>
          <a:bodyPr/>
          <a:lstStyle/>
          <a:p>
            <a:fld id="{1225407F-B009-48C3-8513-3F23ACD8D678}" type="slidenum">
              <a:rPr lang="de-DE" altLang="en-US" smtClean="0">
                <a:cs typeface="Arial" charset="0"/>
              </a:rPr>
              <a:pPr/>
              <a:t>16</a:t>
            </a:fld>
            <a:endParaRPr lang="de-DE" altLang="en-US" smtClean="0">
              <a:cs typeface="Arial" charset="0"/>
            </a:endParaRPr>
          </a:p>
        </p:txBody>
      </p:sp>
      <p:pic>
        <p:nvPicPr>
          <p:cNvPr id="38916" name="Picture 4" descr="DSC00180"/>
          <p:cNvPicPr>
            <a:picLocks noGrp="1" noChangeAspect="1" noChangeArrowheads="1"/>
          </p:cNvPicPr>
          <p:nvPr>
            <p:ph idx="1"/>
          </p:nvPr>
        </p:nvPicPr>
        <p:blipFill>
          <a:blip r:embed="rId2" cstate="print"/>
          <a:srcRect/>
          <a:stretch>
            <a:fillRect/>
          </a:stretch>
        </p:blipFill>
        <p:spPr>
          <a:xfrm>
            <a:off x="741363" y="692150"/>
            <a:ext cx="7251700" cy="5437188"/>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CE1EB02F-584C-4CE6-9516-60CC4ABE0BDD}" type="slidenum">
              <a:rPr lang="de-DE"/>
              <a:pPr/>
              <a:t>17</a:t>
            </a:fld>
            <a:endParaRPr lang="de-DE"/>
          </a:p>
        </p:txBody>
      </p:sp>
      <p:sp>
        <p:nvSpPr>
          <p:cNvPr id="129026" name="Rectangle 2"/>
          <p:cNvSpPr>
            <a:spLocks noGrp="1" noChangeArrowheads="1"/>
          </p:cNvSpPr>
          <p:nvPr>
            <p:ph type="title"/>
          </p:nvPr>
        </p:nvSpPr>
        <p:spPr/>
        <p:txBody>
          <a:bodyPr/>
          <a:lstStyle/>
          <a:p>
            <a:endParaRPr lang="de-DE"/>
          </a:p>
        </p:txBody>
      </p:sp>
      <p:sp>
        <p:nvSpPr>
          <p:cNvPr id="129027" name="Rectangle 3"/>
          <p:cNvSpPr>
            <a:spLocks noGrp="1" noChangeArrowheads="1"/>
          </p:cNvSpPr>
          <p:nvPr>
            <p:ph type="body" idx="1"/>
          </p:nvPr>
        </p:nvSpPr>
        <p:spPr/>
        <p:txBody>
          <a:bodyPr/>
          <a:lstStyle/>
          <a:p>
            <a:endParaRPr lang="de-DE"/>
          </a:p>
        </p:txBody>
      </p:sp>
      <p:pic>
        <p:nvPicPr>
          <p:cNvPr id="129028" name="Picture 4" descr="100_3481"/>
          <p:cNvPicPr>
            <a:picLocks noChangeAspect="1" noChangeArrowheads="1"/>
          </p:cNvPicPr>
          <p:nvPr/>
        </p:nvPicPr>
        <p:blipFill>
          <a:blip r:embed="rId2" cstate="print"/>
          <a:srcRect/>
          <a:stretch>
            <a:fillRect/>
          </a:stretch>
        </p:blipFill>
        <p:spPr bwMode="auto">
          <a:xfrm>
            <a:off x="755650" y="549275"/>
            <a:ext cx="7416800" cy="55626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39938" name="Foliennummernplatzhalter 5"/>
          <p:cNvSpPr>
            <a:spLocks noGrp="1"/>
          </p:cNvSpPr>
          <p:nvPr>
            <p:ph type="sldNum" sz="quarter" idx="12"/>
          </p:nvPr>
        </p:nvSpPr>
        <p:spPr>
          <a:noFill/>
        </p:spPr>
        <p:txBody>
          <a:bodyPr/>
          <a:lstStyle/>
          <a:p>
            <a:fld id="{196F7681-CD48-45C4-9F91-F6780FBF825D}" type="slidenum">
              <a:rPr lang="de-DE" altLang="en-US" smtClean="0">
                <a:cs typeface="Arial" charset="0"/>
              </a:rPr>
              <a:pPr/>
              <a:t>18</a:t>
            </a:fld>
            <a:endParaRPr lang="de-DE" altLang="en-US" smtClean="0">
              <a:cs typeface="Arial" charset="0"/>
            </a:endParaRPr>
          </a:p>
        </p:txBody>
      </p:sp>
      <p:sp>
        <p:nvSpPr>
          <p:cNvPr id="39939" name="Rectangle 2"/>
          <p:cNvSpPr>
            <a:spLocks noGrp="1" noChangeArrowheads="1"/>
          </p:cNvSpPr>
          <p:nvPr>
            <p:ph type="title"/>
          </p:nvPr>
        </p:nvSpPr>
        <p:spPr/>
        <p:txBody>
          <a:bodyPr/>
          <a:lstStyle/>
          <a:p>
            <a:pPr eaLnBrk="1" hangingPunct="1"/>
            <a:r>
              <a:rPr lang="de-DE" smtClean="0"/>
              <a:t>Reinigung und Desinfektion</a:t>
            </a:r>
          </a:p>
        </p:txBody>
      </p:sp>
      <p:sp>
        <p:nvSpPr>
          <p:cNvPr id="39940" name="Rectangle 3"/>
          <p:cNvSpPr>
            <a:spLocks noGrp="1" noChangeArrowheads="1"/>
          </p:cNvSpPr>
          <p:nvPr>
            <p:ph type="body" idx="1"/>
          </p:nvPr>
        </p:nvSpPr>
        <p:spPr/>
        <p:txBody>
          <a:bodyPr/>
          <a:lstStyle/>
          <a:p>
            <a:pPr eaLnBrk="1" hangingPunct="1"/>
            <a:endParaRPr lang="de-DE" smtClean="0"/>
          </a:p>
        </p:txBody>
      </p:sp>
      <p:pic>
        <p:nvPicPr>
          <p:cNvPr id="39941" name="Picture 4" descr="DSC00173"/>
          <p:cNvPicPr>
            <a:picLocks noChangeAspect="1" noChangeArrowheads="1"/>
          </p:cNvPicPr>
          <p:nvPr/>
        </p:nvPicPr>
        <p:blipFill>
          <a:blip r:embed="rId2" cstate="print"/>
          <a:srcRect/>
          <a:stretch>
            <a:fillRect/>
          </a:stretch>
        </p:blipFill>
        <p:spPr bwMode="auto">
          <a:xfrm>
            <a:off x="755650" y="1700213"/>
            <a:ext cx="6911975"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el 1"/>
          <p:cNvSpPr>
            <a:spLocks noGrp="1"/>
          </p:cNvSpPr>
          <p:nvPr>
            <p:ph type="title"/>
          </p:nvPr>
        </p:nvSpPr>
        <p:spPr/>
        <p:txBody>
          <a:bodyPr/>
          <a:lstStyle/>
          <a:p>
            <a:r>
              <a:rPr lang="de-DE" smtClean="0"/>
              <a:t>„Muss der Thermo sein?“</a:t>
            </a:r>
          </a:p>
        </p:txBody>
      </p:sp>
      <p:sp>
        <p:nvSpPr>
          <p:cNvPr id="45058"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45059" name="Foliennummernplatzhalter 4"/>
          <p:cNvSpPr>
            <a:spLocks noGrp="1"/>
          </p:cNvSpPr>
          <p:nvPr>
            <p:ph type="sldNum" sz="quarter" idx="12"/>
          </p:nvPr>
        </p:nvSpPr>
        <p:spPr>
          <a:noFill/>
        </p:spPr>
        <p:txBody>
          <a:bodyPr/>
          <a:lstStyle/>
          <a:p>
            <a:fld id="{79384D0C-5DEB-4196-BB96-2E8AA7D4081A}" type="slidenum">
              <a:rPr lang="de-DE" altLang="en-US" smtClean="0">
                <a:cs typeface="Arial" charset="0"/>
              </a:rPr>
              <a:pPr/>
              <a:t>19</a:t>
            </a:fld>
            <a:endParaRPr lang="de-DE" altLang="en-US" smtClean="0">
              <a:cs typeface="Arial" charset="0"/>
            </a:endParaRPr>
          </a:p>
        </p:txBody>
      </p:sp>
      <p:pic>
        <p:nvPicPr>
          <p:cNvPr id="45060" name="Picture 2" descr="IMG_0680"/>
          <p:cNvPicPr>
            <a:picLocks noGrp="1" noChangeAspect="1" noChangeArrowheads="1"/>
          </p:cNvPicPr>
          <p:nvPr>
            <p:ph idx="1"/>
          </p:nvPr>
        </p:nvPicPr>
        <p:blipFill>
          <a:blip r:embed="rId2" cstate="print"/>
          <a:srcRect/>
          <a:stretch>
            <a:fillRect/>
          </a:stretch>
        </p:blipFill>
        <p:spPr>
          <a:xfrm>
            <a:off x="1630363" y="1719263"/>
            <a:ext cx="5883275" cy="4411662"/>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5362" name="Foliennummernplatzhalter 5"/>
          <p:cNvSpPr>
            <a:spLocks noGrp="1"/>
          </p:cNvSpPr>
          <p:nvPr>
            <p:ph type="sldNum" sz="quarter" idx="12"/>
          </p:nvPr>
        </p:nvSpPr>
        <p:spPr>
          <a:noFill/>
        </p:spPr>
        <p:txBody>
          <a:bodyPr/>
          <a:lstStyle/>
          <a:p>
            <a:fld id="{25631EC3-D15B-49B8-A287-0DCBADEC3E06}" type="slidenum">
              <a:rPr lang="de-DE" altLang="en-US" smtClean="0">
                <a:cs typeface="Arial" charset="0"/>
              </a:rPr>
              <a:pPr/>
              <a:t>2</a:t>
            </a:fld>
            <a:endParaRPr lang="de-DE" altLang="en-US" smtClean="0">
              <a:cs typeface="Arial" charset="0"/>
            </a:endParaRPr>
          </a:p>
        </p:txBody>
      </p:sp>
      <p:sp>
        <p:nvSpPr>
          <p:cNvPr id="15363" name="Rectangle 2"/>
          <p:cNvSpPr>
            <a:spLocks noGrp="1" noChangeArrowheads="1"/>
          </p:cNvSpPr>
          <p:nvPr>
            <p:ph type="title"/>
          </p:nvPr>
        </p:nvSpPr>
        <p:spPr/>
        <p:txBody>
          <a:bodyPr/>
          <a:lstStyle/>
          <a:p>
            <a:pPr eaLnBrk="1" hangingPunct="1"/>
            <a:r>
              <a:rPr lang="de-DE" smtClean="0"/>
              <a:t>Die Arbeit der DGSV-eV</a:t>
            </a:r>
          </a:p>
        </p:txBody>
      </p:sp>
      <p:sp>
        <p:nvSpPr>
          <p:cNvPr id="15364" name="Rectangle 3"/>
          <p:cNvSpPr>
            <a:spLocks noGrp="1" noChangeArrowheads="1"/>
          </p:cNvSpPr>
          <p:nvPr>
            <p:ph type="body" idx="1"/>
          </p:nvPr>
        </p:nvSpPr>
        <p:spPr/>
        <p:txBody>
          <a:bodyPr/>
          <a:lstStyle/>
          <a:p>
            <a:pPr eaLnBrk="1" hangingPunct="1"/>
            <a:r>
              <a:rPr lang="de-DE" sz="2800" smtClean="0"/>
              <a:t>Die Deutsche Gesellschaft für Sterilgutversorgung ist eine vom Bundestag</a:t>
            </a:r>
          </a:p>
          <a:p>
            <a:pPr eaLnBrk="1" hangingPunct="1">
              <a:buFont typeface="Wingdings" pitchFamily="2" charset="2"/>
              <a:buNone/>
            </a:pPr>
            <a:r>
              <a:rPr lang="de-DE" sz="2800" smtClean="0"/>
              <a:t>    anerkannte Fachgesellschaft </a:t>
            </a:r>
          </a:p>
          <a:p>
            <a:pPr eaLnBrk="1" hangingPunct="1"/>
            <a:endParaRPr lang="de-DE" sz="2800" smtClean="0"/>
          </a:p>
          <a:p>
            <a:pPr eaLnBrk="1" hangingPunct="1"/>
            <a:r>
              <a:rPr lang="de-DE" sz="2800" smtClean="0"/>
              <a:t>der sowohl in den AEMP (Aufbereitungseinheiten Medizinprodukte) der Krankenhäuser als auch im niedergelassenen Bereich eine</a:t>
            </a:r>
          </a:p>
          <a:p>
            <a:pPr eaLnBrk="1" hangingPunct="1">
              <a:buFont typeface="Wingdings" pitchFamily="2" charset="2"/>
              <a:buNone/>
            </a:pPr>
            <a:r>
              <a:rPr lang="de-DE" sz="2800" smtClean="0"/>
              <a:t>             zunehmende Bedeutung  zukommt</a:t>
            </a:r>
            <a:r>
              <a:rPr lang="de-DE" sz="3400" smtClean="0"/>
              <a:t>  </a:t>
            </a:r>
          </a:p>
          <a:p>
            <a:pPr eaLnBrk="1" hangingPunct="1"/>
            <a:endParaRPr lang="de-DE"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el 1"/>
          <p:cNvSpPr>
            <a:spLocks noGrp="1"/>
          </p:cNvSpPr>
          <p:nvPr>
            <p:ph type="title"/>
          </p:nvPr>
        </p:nvSpPr>
        <p:spPr/>
        <p:txBody>
          <a:bodyPr/>
          <a:lstStyle/>
          <a:p>
            <a:r>
              <a:rPr lang="de-DE" sz="4000" smtClean="0"/>
              <a:t/>
            </a:r>
            <a:br>
              <a:rPr lang="de-DE" sz="4000" smtClean="0"/>
            </a:br>
            <a:endParaRPr lang="de-DE" smtClean="0"/>
          </a:p>
        </p:txBody>
      </p:sp>
      <p:sp>
        <p:nvSpPr>
          <p:cNvPr id="43010" name="Inhaltsplatzhalter 2"/>
          <p:cNvSpPr>
            <a:spLocks noGrp="1"/>
          </p:cNvSpPr>
          <p:nvPr>
            <p:ph idx="1"/>
          </p:nvPr>
        </p:nvSpPr>
        <p:spPr/>
        <p:txBody>
          <a:bodyPr/>
          <a:lstStyle/>
          <a:p>
            <a:pPr eaLnBrk="1" hangingPunct="1">
              <a:buFont typeface="Wingdings" pitchFamily="2" charset="2"/>
              <a:buNone/>
            </a:pPr>
            <a:r>
              <a:rPr lang="de-DE" sz="3200" smtClean="0"/>
              <a:t>KRINKO/BfArM Empfehlung, </a:t>
            </a:r>
            <a:r>
              <a:rPr lang="de-DE" sz="2800" smtClean="0"/>
              <a:t>Stand 9/2012</a:t>
            </a:r>
            <a:endParaRPr lang="de-DE" sz="3200" smtClean="0"/>
          </a:p>
          <a:p>
            <a:pPr eaLnBrk="1" hangingPunct="1">
              <a:buFont typeface="Wingdings" pitchFamily="2" charset="2"/>
              <a:buNone/>
            </a:pPr>
            <a:r>
              <a:rPr lang="de-DE" sz="3200" smtClean="0"/>
              <a:t>…</a:t>
            </a:r>
            <a:r>
              <a:rPr lang="de-DE" sz="2800" smtClean="0"/>
              <a:t>zwischen manuellem und maschinellen Verfahren zu unterscheiden…</a:t>
            </a:r>
          </a:p>
          <a:p>
            <a:pPr eaLnBrk="1" hangingPunct="1">
              <a:buFont typeface="Wingdings" pitchFamily="2" charset="2"/>
              <a:buNone/>
            </a:pPr>
            <a:endParaRPr lang="de-DE" sz="2800" smtClean="0"/>
          </a:p>
          <a:p>
            <a:pPr algn="ctr" eaLnBrk="1" hangingPunct="1">
              <a:buFont typeface="Wingdings" pitchFamily="2" charset="2"/>
              <a:buNone/>
            </a:pPr>
            <a:r>
              <a:rPr lang="de-DE" sz="2800" smtClean="0"/>
              <a:t>wobei </a:t>
            </a:r>
            <a:r>
              <a:rPr lang="de-DE" sz="2800" b="1" smtClean="0"/>
              <a:t>maschinellen Verfahren</a:t>
            </a:r>
            <a:r>
              <a:rPr lang="de-DE" sz="2800" smtClean="0"/>
              <a:t>, insbesondere auf Grund der besseren Standardisierbarkeit und </a:t>
            </a:r>
            <a:r>
              <a:rPr lang="de-DE" sz="2800" u="sng" smtClean="0"/>
              <a:t>Reproduzierbarkeit </a:t>
            </a:r>
            <a:r>
              <a:rPr lang="de-DE" sz="2800" smtClean="0"/>
              <a:t>sowie des Arbeitsschutzes der Vorzug zu geben ist.</a:t>
            </a:r>
          </a:p>
        </p:txBody>
      </p:sp>
      <p:sp>
        <p:nvSpPr>
          <p:cNvPr id="43011"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43012" name="Foliennummernplatzhalter 4"/>
          <p:cNvSpPr>
            <a:spLocks noGrp="1"/>
          </p:cNvSpPr>
          <p:nvPr>
            <p:ph type="sldNum" sz="quarter" idx="12"/>
          </p:nvPr>
        </p:nvSpPr>
        <p:spPr>
          <a:noFill/>
        </p:spPr>
        <p:txBody>
          <a:bodyPr/>
          <a:lstStyle/>
          <a:p>
            <a:fld id="{7E77476C-3D95-4110-B27F-31368BD150F3}" type="slidenum">
              <a:rPr lang="de-DE" altLang="en-US" smtClean="0">
                <a:cs typeface="Arial" charset="0"/>
              </a:rPr>
              <a:pPr/>
              <a:t>20</a:t>
            </a:fld>
            <a:endParaRPr lang="de-DE" altLang="en-US" smtClean="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el 1"/>
          <p:cNvSpPr>
            <a:spLocks noGrp="1"/>
          </p:cNvSpPr>
          <p:nvPr>
            <p:ph type="title"/>
          </p:nvPr>
        </p:nvSpPr>
        <p:spPr/>
        <p:txBody>
          <a:bodyPr/>
          <a:lstStyle/>
          <a:p>
            <a:endParaRPr lang="de-DE" smtClean="0"/>
          </a:p>
        </p:txBody>
      </p:sp>
      <p:sp>
        <p:nvSpPr>
          <p:cNvPr id="44034"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44035" name="Foliennummernplatzhalter 4"/>
          <p:cNvSpPr>
            <a:spLocks noGrp="1"/>
          </p:cNvSpPr>
          <p:nvPr>
            <p:ph type="sldNum" sz="quarter" idx="12"/>
          </p:nvPr>
        </p:nvSpPr>
        <p:spPr>
          <a:noFill/>
        </p:spPr>
        <p:txBody>
          <a:bodyPr/>
          <a:lstStyle/>
          <a:p>
            <a:fld id="{CC721A3E-076E-4C0E-BFC7-40F68F02E752}" type="slidenum">
              <a:rPr lang="de-DE" altLang="en-US" smtClean="0">
                <a:cs typeface="Arial" charset="0"/>
              </a:rPr>
              <a:pPr/>
              <a:t>21</a:t>
            </a:fld>
            <a:endParaRPr lang="de-DE" altLang="en-US" smtClean="0">
              <a:cs typeface="Arial" charset="0"/>
            </a:endParaRPr>
          </a:p>
        </p:txBody>
      </p:sp>
      <p:pic>
        <p:nvPicPr>
          <p:cNvPr id="44036" name="Picture 2" descr="C:\Users\bali\Desktop\LLRDG.jpg"/>
          <p:cNvPicPr>
            <a:picLocks noGrp="1" noChangeAspect="1" noChangeArrowheads="1"/>
          </p:cNvPicPr>
          <p:nvPr>
            <p:ph idx="1"/>
          </p:nvPr>
        </p:nvPicPr>
        <p:blipFill>
          <a:blip r:embed="rId2" cstate="print"/>
          <a:srcRect/>
          <a:stretch>
            <a:fillRect/>
          </a:stretch>
        </p:blipFill>
        <p:spPr>
          <a:xfrm>
            <a:off x="1908175" y="460375"/>
            <a:ext cx="4360863" cy="567055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46082" name="Foliennummernplatzhalter 5"/>
          <p:cNvSpPr>
            <a:spLocks noGrp="1"/>
          </p:cNvSpPr>
          <p:nvPr>
            <p:ph type="sldNum" sz="quarter" idx="12"/>
          </p:nvPr>
        </p:nvSpPr>
        <p:spPr>
          <a:noFill/>
        </p:spPr>
        <p:txBody>
          <a:bodyPr/>
          <a:lstStyle/>
          <a:p>
            <a:fld id="{E4255B55-3BCB-49DE-86A4-CF372879DEA3}" type="slidenum">
              <a:rPr lang="de-DE" altLang="en-US" smtClean="0">
                <a:cs typeface="Arial" charset="0"/>
              </a:rPr>
              <a:pPr/>
              <a:t>22</a:t>
            </a:fld>
            <a:endParaRPr lang="de-DE" altLang="en-US" smtClean="0">
              <a:cs typeface="Arial" charset="0"/>
            </a:endParaRPr>
          </a:p>
        </p:txBody>
      </p:sp>
      <p:sp>
        <p:nvSpPr>
          <p:cNvPr id="46083" name="Rectangle 2"/>
          <p:cNvSpPr>
            <a:spLocks noGrp="1" noChangeArrowheads="1"/>
          </p:cNvSpPr>
          <p:nvPr>
            <p:ph type="title"/>
          </p:nvPr>
        </p:nvSpPr>
        <p:spPr/>
        <p:txBody>
          <a:bodyPr/>
          <a:lstStyle/>
          <a:p>
            <a:pPr eaLnBrk="1" hangingPunct="1"/>
            <a:r>
              <a:rPr lang="de-DE" smtClean="0"/>
              <a:t>Reinigung und Desinfektion</a:t>
            </a:r>
          </a:p>
        </p:txBody>
      </p:sp>
      <p:sp>
        <p:nvSpPr>
          <p:cNvPr id="46084" name="Rectangle 3"/>
          <p:cNvSpPr>
            <a:spLocks noGrp="1" noChangeArrowheads="1"/>
          </p:cNvSpPr>
          <p:nvPr>
            <p:ph type="body" idx="1"/>
          </p:nvPr>
        </p:nvSpPr>
        <p:spPr/>
        <p:txBody>
          <a:bodyPr/>
          <a:lstStyle/>
          <a:p>
            <a:pPr eaLnBrk="1" hangingPunct="1">
              <a:buFont typeface="Wingdings" pitchFamily="2" charset="2"/>
              <a:buNone/>
            </a:pPr>
            <a:r>
              <a:rPr lang="de-DE" smtClean="0"/>
              <a:t>„</a:t>
            </a:r>
            <a:r>
              <a:rPr lang="de-DE" sz="2800" smtClean="0"/>
              <a:t>Eine </a:t>
            </a:r>
            <a:r>
              <a:rPr lang="de-DE" sz="2800" b="1" smtClean="0"/>
              <a:t>sicher wirksame Sterilisation </a:t>
            </a:r>
          </a:p>
          <a:p>
            <a:pPr eaLnBrk="1" hangingPunct="1">
              <a:buFont typeface="Wingdings" pitchFamily="2" charset="2"/>
              <a:buNone/>
            </a:pPr>
            <a:r>
              <a:rPr lang="de-DE" sz="2800" smtClean="0"/>
              <a:t> ist nur bei </a:t>
            </a:r>
            <a:r>
              <a:rPr lang="de-DE" sz="2800" b="1" smtClean="0"/>
              <a:t>sauberen</a:t>
            </a:r>
            <a:r>
              <a:rPr lang="de-DE" sz="2800" smtClean="0"/>
              <a:t> Medizinprodukten </a:t>
            </a:r>
          </a:p>
          <a:p>
            <a:pPr eaLnBrk="1" hangingPunct="1">
              <a:buFont typeface="Wingdings" pitchFamily="2" charset="2"/>
              <a:buNone/>
            </a:pPr>
            <a:r>
              <a:rPr lang="de-DE" sz="2800" smtClean="0"/>
              <a:t> gegeben“</a:t>
            </a:r>
          </a:p>
          <a:p>
            <a:pPr eaLnBrk="1" hangingPunct="1">
              <a:buFont typeface="Wingdings" pitchFamily="2" charset="2"/>
              <a:buNone/>
            </a:pPr>
            <a:endParaRPr lang="de-DE" smtClean="0"/>
          </a:p>
          <a:p>
            <a:pPr eaLnBrk="1" hangingPunct="1">
              <a:buFont typeface="Wingdings" pitchFamily="2" charset="2"/>
              <a:buNone/>
            </a:pPr>
            <a:endParaRPr lang="de-DE" smtClean="0"/>
          </a:p>
          <a:p>
            <a:pPr eaLnBrk="1" hangingPunct="1">
              <a:buFont typeface="Wingdings" pitchFamily="2" charset="2"/>
              <a:buNone/>
            </a:pPr>
            <a:r>
              <a:rPr lang="de-DE" sz="2800" smtClean="0"/>
              <a:t>KRINKO/ RKI/ BfArM Empf. 2012</a:t>
            </a:r>
          </a:p>
          <a:p>
            <a:pPr eaLnBrk="1" hangingPunct="1">
              <a:buFont typeface="Wingdings" pitchFamily="2" charset="2"/>
              <a:buNone/>
            </a:pPr>
            <a:endParaRPr lang="de-DE" smtClean="0"/>
          </a:p>
          <a:p>
            <a:pPr eaLnBrk="1" hangingPunct="1">
              <a:buFont typeface="Wingdings" pitchFamily="2" charset="2"/>
              <a:buNone/>
            </a:pPr>
            <a:endParaRPr lang="de-DE"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smtClean="0"/>
              <a:t>Herstellerangaben ??</a:t>
            </a:r>
          </a:p>
        </p:txBody>
      </p:sp>
      <p:sp>
        <p:nvSpPr>
          <p:cNvPr id="47106" name="Rectangle 3"/>
          <p:cNvSpPr>
            <a:spLocks noGrp="1" noChangeArrowheads="1"/>
          </p:cNvSpPr>
          <p:nvPr>
            <p:ph type="body" idx="1"/>
          </p:nvPr>
        </p:nvSpPr>
        <p:spPr/>
        <p:txBody>
          <a:bodyPr/>
          <a:lstStyle/>
          <a:p>
            <a:pPr>
              <a:lnSpc>
                <a:spcPct val="80000"/>
              </a:lnSpc>
              <a:buFont typeface="Wingdings" pitchFamily="2" charset="2"/>
              <a:buNone/>
            </a:pPr>
            <a:r>
              <a:rPr lang="de-DE" sz="2400" i="1" smtClean="0">
                <a:solidFill>
                  <a:srgbClr val="FF0000"/>
                </a:solidFill>
              </a:rPr>
              <a:t>Sicherheitshinweise…</a:t>
            </a:r>
            <a:endParaRPr lang="de-DE" sz="2400" b="1" i="1" u="sng" smtClean="0">
              <a:solidFill>
                <a:srgbClr val="FF0000"/>
              </a:solidFill>
            </a:endParaRPr>
          </a:p>
          <a:p>
            <a:pPr>
              <a:lnSpc>
                <a:spcPct val="80000"/>
              </a:lnSpc>
              <a:buFont typeface="Wingdings" pitchFamily="2" charset="2"/>
              <a:buNone/>
            </a:pPr>
            <a:endParaRPr lang="de-DE" sz="2400" b="1" i="1" u="sng" smtClean="0">
              <a:solidFill>
                <a:srgbClr val="FF0000"/>
              </a:solidFill>
            </a:endParaRPr>
          </a:p>
          <a:p>
            <a:pPr>
              <a:lnSpc>
                <a:spcPct val="80000"/>
              </a:lnSpc>
              <a:buFont typeface="Wingdings" pitchFamily="2" charset="2"/>
              <a:buNone/>
            </a:pPr>
            <a:r>
              <a:rPr lang="de-DE" sz="2000" b="1" u="sng" smtClean="0"/>
              <a:t>Aufbewahrung, Desinfektion, Reinigung und Sterilisation:</a:t>
            </a:r>
          </a:p>
          <a:p>
            <a:pPr>
              <a:lnSpc>
                <a:spcPct val="80000"/>
              </a:lnSpc>
              <a:buFont typeface="Wingdings" pitchFamily="2" charset="2"/>
              <a:buNone/>
            </a:pPr>
            <a:endParaRPr lang="de-DE" sz="2000" u="sng" smtClean="0"/>
          </a:p>
          <a:p>
            <a:pPr>
              <a:lnSpc>
                <a:spcPct val="80000"/>
              </a:lnSpc>
              <a:buFont typeface="Wingdings" pitchFamily="2" charset="2"/>
              <a:buNone/>
            </a:pPr>
            <a:r>
              <a:rPr lang="de-DE" sz="1900" smtClean="0"/>
              <a:t>Vor dem erstmaligen Einsatz am Patienten und sofort nach</a:t>
            </a:r>
          </a:p>
          <a:p>
            <a:pPr>
              <a:lnSpc>
                <a:spcPct val="80000"/>
              </a:lnSpc>
              <a:buFont typeface="Wingdings" pitchFamily="2" charset="2"/>
              <a:buNone/>
            </a:pPr>
            <a:r>
              <a:rPr lang="de-DE" sz="1900" smtClean="0"/>
              <a:t>jedem Gebrauch müssen rotierende Instrumente </a:t>
            </a:r>
          </a:p>
          <a:p>
            <a:pPr>
              <a:lnSpc>
                <a:spcPct val="80000"/>
              </a:lnSpc>
              <a:buFont typeface="Wingdings" pitchFamily="2" charset="2"/>
              <a:buNone/>
            </a:pPr>
            <a:r>
              <a:rPr lang="de-DE" sz="1900" b="1" smtClean="0"/>
              <a:t>desinfiziert, gereinigt, und - soweit erforderlich - sterilisiert werden.</a:t>
            </a:r>
            <a:r>
              <a:rPr lang="de-DE" sz="1900" smtClean="0"/>
              <a:t> </a:t>
            </a:r>
          </a:p>
          <a:p>
            <a:pPr>
              <a:lnSpc>
                <a:spcPct val="80000"/>
              </a:lnSpc>
              <a:buFont typeface="Wingdings" pitchFamily="2" charset="2"/>
              <a:buNone/>
            </a:pPr>
            <a:endParaRPr lang="de-DE" sz="1900" smtClean="0"/>
          </a:p>
          <a:p>
            <a:pPr>
              <a:lnSpc>
                <a:spcPct val="80000"/>
              </a:lnSpc>
              <a:buFont typeface="Wingdings" pitchFamily="2" charset="2"/>
              <a:buNone/>
            </a:pPr>
            <a:endParaRPr lang="de-DE" sz="1900" smtClean="0"/>
          </a:p>
          <a:p>
            <a:pPr>
              <a:lnSpc>
                <a:spcPct val="80000"/>
              </a:lnSpc>
              <a:buFont typeface="Wingdings" pitchFamily="2" charset="2"/>
              <a:buNone/>
            </a:pPr>
            <a:endParaRPr lang="de-DE" sz="1900" smtClean="0"/>
          </a:p>
          <a:p>
            <a:pPr>
              <a:lnSpc>
                <a:spcPct val="80000"/>
              </a:lnSpc>
              <a:buFont typeface="Wingdings" pitchFamily="2" charset="2"/>
              <a:buNone/>
            </a:pPr>
            <a:r>
              <a:rPr lang="de-DE" sz="1900" smtClean="0"/>
              <a:t>Bis zum erstmaligen Einsatz sollte die Aufbewahrung in der</a:t>
            </a:r>
          </a:p>
          <a:p>
            <a:pPr>
              <a:lnSpc>
                <a:spcPct val="80000"/>
              </a:lnSpc>
              <a:buFont typeface="Wingdings" pitchFamily="2" charset="2"/>
              <a:buNone/>
            </a:pPr>
            <a:r>
              <a:rPr lang="de-DE" sz="1900" smtClean="0"/>
              <a:t>                                  Originalverpackung</a:t>
            </a:r>
          </a:p>
          <a:p>
            <a:pPr>
              <a:lnSpc>
                <a:spcPct val="80000"/>
              </a:lnSpc>
              <a:buFont typeface="Wingdings" pitchFamily="2" charset="2"/>
              <a:buNone/>
            </a:pPr>
            <a:r>
              <a:rPr lang="de-DE" sz="1900" smtClean="0"/>
              <a:t>bei Zimmertemperatur staub- und feuchtigkeitsgeschützt</a:t>
            </a:r>
          </a:p>
          <a:p>
            <a:pPr>
              <a:lnSpc>
                <a:spcPct val="80000"/>
              </a:lnSpc>
              <a:buFont typeface="Wingdings" pitchFamily="2" charset="2"/>
              <a:buNone/>
            </a:pPr>
            <a:r>
              <a:rPr lang="de-DE" sz="1900" smtClean="0"/>
              <a:t>                                          erfolgen.</a:t>
            </a:r>
          </a:p>
          <a:p>
            <a:pPr>
              <a:lnSpc>
                <a:spcPct val="80000"/>
              </a:lnSpc>
              <a:buFont typeface="Wingdings" pitchFamily="2" charset="2"/>
              <a:buNone/>
            </a:pPr>
            <a:endParaRPr lang="de-DE" sz="1900" smtClean="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el 1"/>
          <p:cNvSpPr>
            <a:spLocks noGrp="1"/>
          </p:cNvSpPr>
          <p:nvPr>
            <p:ph type="title"/>
          </p:nvPr>
        </p:nvSpPr>
        <p:spPr/>
        <p:txBody>
          <a:bodyPr/>
          <a:lstStyle/>
          <a:p>
            <a:r>
              <a:rPr lang="de-DE" dirty="0" smtClean="0"/>
              <a:t>Besonderheiten in der Zahnarztpraxis</a:t>
            </a:r>
          </a:p>
        </p:txBody>
      </p:sp>
      <p:sp>
        <p:nvSpPr>
          <p:cNvPr id="49154"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49155" name="Foliennummernplatzhalter 4"/>
          <p:cNvSpPr>
            <a:spLocks noGrp="1"/>
          </p:cNvSpPr>
          <p:nvPr>
            <p:ph type="sldNum" sz="quarter" idx="12"/>
          </p:nvPr>
        </p:nvSpPr>
        <p:spPr>
          <a:noFill/>
        </p:spPr>
        <p:txBody>
          <a:bodyPr/>
          <a:lstStyle/>
          <a:p>
            <a:fld id="{111A38CA-51E2-4701-8B46-2970843F78CC}" type="slidenum">
              <a:rPr lang="de-DE" altLang="en-US" smtClean="0">
                <a:cs typeface="Arial" charset="0"/>
              </a:rPr>
              <a:pPr/>
              <a:t>24</a:t>
            </a:fld>
            <a:endParaRPr lang="de-DE" altLang="en-US" smtClean="0">
              <a:cs typeface="Arial" charset="0"/>
            </a:endParaRPr>
          </a:p>
        </p:txBody>
      </p:sp>
      <p:pic>
        <p:nvPicPr>
          <p:cNvPr id="49156" name="Picture 2" descr="F:\Manuelle Aufb. Bilder\AS5_20.JPG"/>
          <p:cNvPicPr>
            <a:picLocks noGrp="1" noChangeAspect="1" noChangeArrowheads="1"/>
          </p:cNvPicPr>
          <p:nvPr>
            <p:ph idx="1"/>
          </p:nvPr>
        </p:nvPicPr>
        <p:blipFill>
          <a:blip r:embed="rId2" cstate="print"/>
          <a:srcRect/>
          <a:stretch>
            <a:fillRect/>
          </a:stretch>
        </p:blipFill>
        <p:spPr>
          <a:xfrm>
            <a:off x="1250950" y="1719263"/>
            <a:ext cx="6642100" cy="4411662"/>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endParaRPr lang="de-DE" smtClean="0"/>
          </a:p>
        </p:txBody>
      </p:sp>
      <p:sp>
        <p:nvSpPr>
          <p:cNvPr id="50178" name="Rectangle 3"/>
          <p:cNvSpPr>
            <a:spLocks noGrp="1" noChangeArrowheads="1"/>
          </p:cNvSpPr>
          <p:nvPr>
            <p:ph type="body" idx="1"/>
          </p:nvPr>
        </p:nvSpPr>
        <p:spPr/>
        <p:txBody>
          <a:bodyPr/>
          <a:lstStyle/>
          <a:p>
            <a:endParaRPr lang="de-DE" smtClean="0"/>
          </a:p>
        </p:txBody>
      </p:sp>
      <p:pic>
        <p:nvPicPr>
          <p:cNvPr id="50179" name="Picture 4" descr="100_3460"/>
          <p:cNvPicPr>
            <a:picLocks noChangeAspect="1" noChangeArrowheads="1"/>
          </p:cNvPicPr>
          <p:nvPr/>
        </p:nvPicPr>
        <p:blipFill>
          <a:blip r:embed="rId2" cstate="print"/>
          <a:srcRect/>
          <a:stretch>
            <a:fillRect/>
          </a:stretch>
        </p:blipFill>
        <p:spPr bwMode="auto">
          <a:xfrm>
            <a:off x="762000" y="1106488"/>
            <a:ext cx="6905625" cy="5180012"/>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endParaRPr lang="de-DE" smtClean="0"/>
          </a:p>
        </p:txBody>
      </p:sp>
      <p:sp>
        <p:nvSpPr>
          <p:cNvPr id="51202" name="Rectangle 3"/>
          <p:cNvSpPr>
            <a:spLocks noGrp="1" noChangeArrowheads="1"/>
          </p:cNvSpPr>
          <p:nvPr>
            <p:ph type="body" idx="1"/>
          </p:nvPr>
        </p:nvSpPr>
        <p:spPr/>
        <p:txBody>
          <a:bodyPr/>
          <a:lstStyle/>
          <a:p>
            <a:endParaRPr lang="de-DE" smtClean="0"/>
          </a:p>
        </p:txBody>
      </p:sp>
      <p:pic>
        <p:nvPicPr>
          <p:cNvPr id="51203" name="Picture 4" descr="ZEG Miele"/>
          <p:cNvPicPr>
            <a:picLocks noChangeAspect="1" noChangeArrowheads="1"/>
          </p:cNvPicPr>
          <p:nvPr/>
        </p:nvPicPr>
        <p:blipFill>
          <a:blip r:embed="rId2" cstate="print"/>
          <a:srcRect/>
          <a:stretch>
            <a:fillRect/>
          </a:stretch>
        </p:blipFill>
        <p:spPr bwMode="auto">
          <a:xfrm>
            <a:off x="2051050" y="1052513"/>
            <a:ext cx="3381375" cy="504031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endParaRPr lang="de-DE" smtClean="0"/>
          </a:p>
        </p:txBody>
      </p:sp>
      <p:sp>
        <p:nvSpPr>
          <p:cNvPr id="52226" name="Rectangle 3"/>
          <p:cNvSpPr>
            <a:spLocks noGrp="1" noChangeArrowheads="1"/>
          </p:cNvSpPr>
          <p:nvPr>
            <p:ph type="body" idx="1"/>
          </p:nvPr>
        </p:nvSpPr>
        <p:spPr>
          <a:xfrm>
            <a:off x="468313" y="1844675"/>
            <a:ext cx="6983412" cy="3744913"/>
          </a:xfrm>
        </p:spPr>
        <p:txBody>
          <a:bodyPr/>
          <a:lstStyle/>
          <a:p>
            <a:endParaRPr lang="de-DE" smtClean="0"/>
          </a:p>
        </p:txBody>
      </p:sp>
      <p:pic>
        <p:nvPicPr>
          <p:cNvPr id="52227" name="Picture 4" descr="105023 ZEG_Adapter_freigestellt"/>
          <p:cNvPicPr>
            <a:picLocks noChangeAspect="1" noChangeArrowheads="1"/>
          </p:cNvPicPr>
          <p:nvPr/>
        </p:nvPicPr>
        <p:blipFill>
          <a:blip r:embed="rId2" cstate="print"/>
          <a:srcRect/>
          <a:stretch>
            <a:fillRect/>
          </a:stretch>
        </p:blipFill>
        <p:spPr bwMode="auto">
          <a:xfrm>
            <a:off x="3563938" y="2133600"/>
            <a:ext cx="2879725" cy="3240088"/>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de-DE" dirty="0" smtClean="0"/>
              <a:t>Sachkenntnisse?</a:t>
            </a:r>
          </a:p>
        </p:txBody>
      </p:sp>
      <p:sp>
        <p:nvSpPr>
          <p:cNvPr id="53250" name="Rectangle 3"/>
          <p:cNvSpPr>
            <a:spLocks noGrp="1" noChangeArrowheads="1"/>
          </p:cNvSpPr>
          <p:nvPr>
            <p:ph type="body" idx="1"/>
          </p:nvPr>
        </p:nvSpPr>
        <p:spPr/>
        <p:txBody>
          <a:bodyPr/>
          <a:lstStyle/>
          <a:p>
            <a:endParaRPr lang="de-DE" smtClean="0"/>
          </a:p>
        </p:txBody>
      </p:sp>
      <p:pic>
        <p:nvPicPr>
          <p:cNvPr id="53251" name="Picture 4" descr="100_3502"/>
          <p:cNvPicPr>
            <a:picLocks noChangeAspect="1" noChangeArrowheads="1"/>
          </p:cNvPicPr>
          <p:nvPr/>
        </p:nvPicPr>
        <p:blipFill>
          <a:blip r:embed="rId2" cstate="print"/>
          <a:srcRect/>
          <a:stretch>
            <a:fillRect/>
          </a:stretch>
        </p:blipFill>
        <p:spPr bwMode="auto">
          <a:xfrm>
            <a:off x="1043608" y="1628800"/>
            <a:ext cx="6042248" cy="4531686"/>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endParaRPr lang="de-DE" smtClean="0"/>
          </a:p>
        </p:txBody>
      </p:sp>
      <p:sp>
        <p:nvSpPr>
          <p:cNvPr id="122883" name="Rectangle 3"/>
          <p:cNvSpPr>
            <a:spLocks noGrp="1" noChangeArrowheads="1"/>
          </p:cNvSpPr>
          <p:nvPr>
            <p:ph type="body" idx="1"/>
          </p:nvPr>
        </p:nvSpPr>
        <p:spPr/>
        <p:txBody>
          <a:bodyPr/>
          <a:lstStyle/>
          <a:p>
            <a:endParaRPr lang="de-DE" smtClean="0"/>
          </a:p>
        </p:txBody>
      </p:sp>
      <p:pic>
        <p:nvPicPr>
          <p:cNvPr id="122884" name="Picture 4" descr="Farbband II"/>
          <p:cNvPicPr>
            <a:picLocks noChangeAspect="1" noChangeArrowheads="1"/>
          </p:cNvPicPr>
          <p:nvPr/>
        </p:nvPicPr>
        <p:blipFill>
          <a:blip r:embed="rId2" cstate="print"/>
          <a:srcRect/>
          <a:stretch>
            <a:fillRect/>
          </a:stretch>
        </p:blipFill>
        <p:spPr bwMode="auto">
          <a:xfrm>
            <a:off x="2268538" y="1484313"/>
            <a:ext cx="4176712" cy="4625975"/>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8434" name="Foliennummernplatzhalter 5"/>
          <p:cNvSpPr>
            <a:spLocks noGrp="1"/>
          </p:cNvSpPr>
          <p:nvPr>
            <p:ph type="sldNum" sz="quarter" idx="12"/>
          </p:nvPr>
        </p:nvSpPr>
        <p:spPr>
          <a:noFill/>
        </p:spPr>
        <p:txBody>
          <a:bodyPr/>
          <a:lstStyle/>
          <a:p>
            <a:fld id="{3E1FA1B3-A52F-4C04-BA58-3FEF39FC5EF4}" type="slidenum">
              <a:rPr lang="de-DE" altLang="en-US" smtClean="0">
                <a:cs typeface="Arial" charset="0"/>
              </a:rPr>
              <a:pPr/>
              <a:t>3</a:t>
            </a:fld>
            <a:endParaRPr lang="de-DE" altLang="en-US" smtClean="0">
              <a:cs typeface="Arial" charset="0"/>
            </a:endParaRPr>
          </a:p>
        </p:txBody>
      </p:sp>
      <p:sp>
        <p:nvSpPr>
          <p:cNvPr id="18435" name="Rectangle 2"/>
          <p:cNvSpPr>
            <a:spLocks noGrp="1" noChangeArrowheads="1"/>
          </p:cNvSpPr>
          <p:nvPr>
            <p:ph type="title"/>
          </p:nvPr>
        </p:nvSpPr>
        <p:spPr/>
        <p:txBody>
          <a:bodyPr/>
          <a:lstStyle/>
          <a:p>
            <a:pPr eaLnBrk="1" hangingPunct="1"/>
            <a:r>
              <a:rPr lang="de-DE" dirty="0" smtClean="0"/>
              <a:t>Grundsätzliche Aspekte</a:t>
            </a:r>
          </a:p>
        </p:txBody>
      </p:sp>
      <p:sp>
        <p:nvSpPr>
          <p:cNvPr id="18436" name="Rectangle 3"/>
          <p:cNvSpPr>
            <a:spLocks noGrp="1" noChangeArrowheads="1"/>
          </p:cNvSpPr>
          <p:nvPr>
            <p:ph type="body" idx="1"/>
          </p:nvPr>
        </p:nvSpPr>
        <p:spPr/>
        <p:txBody>
          <a:bodyPr/>
          <a:lstStyle/>
          <a:p>
            <a:pPr eaLnBrk="1" hangingPunct="1"/>
            <a:r>
              <a:rPr lang="de-DE" sz="2800" b="1" dirty="0" smtClean="0"/>
              <a:t>MPG </a:t>
            </a:r>
            <a:r>
              <a:rPr lang="de-DE" sz="2800" dirty="0" smtClean="0"/>
              <a:t>            v. 1994 –    zuletzt geändert 2014</a:t>
            </a:r>
          </a:p>
          <a:p>
            <a:pPr eaLnBrk="1" hangingPunct="1"/>
            <a:r>
              <a:rPr lang="de-DE" sz="2800" b="1" dirty="0" smtClean="0"/>
              <a:t>MPBetreibV</a:t>
            </a:r>
            <a:r>
              <a:rPr lang="de-DE" sz="2800" dirty="0" smtClean="0"/>
              <a:t> v. 1998 –    zuletzt geändert 2016</a:t>
            </a:r>
          </a:p>
          <a:p>
            <a:pPr eaLnBrk="1" hangingPunct="1"/>
            <a:r>
              <a:rPr lang="de-DE" sz="2800" b="1" dirty="0" smtClean="0"/>
              <a:t>IfSG </a:t>
            </a:r>
            <a:r>
              <a:rPr lang="de-DE" sz="2800" dirty="0" smtClean="0"/>
              <a:t>             v. 2001 -                               2011</a:t>
            </a:r>
          </a:p>
          <a:p>
            <a:pPr eaLnBrk="1" hangingPunct="1"/>
            <a:r>
              <a:rPr lang="de-DE" sz="2800" b="1" dirty="0" smtClean="0"/>
              <a:t>KRINKO/</a:t>
            </a:r>
            <a:r>
              <a:rPr lang="de-DE" sz="2800" b="1" dirty="0" err="1" smtClean="0"/>
              <a:t>BfArM</a:t>
            </a:r>
            <a:r>
              <a:rPr lang="de-DE" sz="2800" b="1" dirty="0" smtClean="0"/>
              <a:t> Empfehlung </a:t>
            </a:r>
            <a:r>
              <a:rPr lang="de-DE" sz="2800" dirty="0" smtClean="0"/>
              <a:t>v.2001 -    2012</a:t>
            </a:r>
          </a:p>
          <a:p>
            <a:pPr eaLnBrk="1" hangingPunct="1"/>
            <a:r>
              <a:rPr lang="de-DE" sz="2800" b="1" dirty="0" smtClean="0"/>
              <a:t>Infektionsprävention in der Zahnheilkunde</a:t>
            </a:r>
            <a:r>
              <a:rPr lang="de-DE" sz="2800" dirty="0" smtClean="0"/>
              <a:t>-</a:t>
            </a:r>
            <a:r>
              <a:rPr lang="de-DE" sz="2400" dirty="0" smtClean="0"/>
              <a:t>Anforderungen an die Hygiene </a:t>
            </a:r>
            <a:r>
              <a:rPr lang="de-DE" sz="2800" dirty="0" smtClean="0"/>
              <a:t>v.2006</a:t>
            </a:r>
          </a:p>
          <a:p>
            <a:pPr eaLnBrk="1" hangingPunct="1"/>
            <a:r>
              <a:rPr lang="de-DE" sz="2800" b="1" dirty="0" smtClean="0"/>
              <a:t>Normen</a:t>
            </a:r>
          </a:p>
          <a:p>
            <a:pPr eaLnBrk="1" hangingPunct="1"/>
            <a:r>
              <a:rPr lang="de-DE" sz="2800" b="1" dirty="0" smtClean="0"/>
              <a:t>TRBA 250</a:t>
            </a:r>
            <a:r>
              <a:rPr lang="de-DE" sz="2800" dirty="0" smtClean="0"/>
              <a:t>     v.2003 – zuletzt geändert   2014</a:t>
            </a:r>
            <a:endParaRPr lang="de-DE" sz="2800" i="1" u="sng"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E2281DB6-7FCA-4734-845C-E0B408BACC3A}" type="slidenum">
              <a:rPr lang="de-DE"/>
              <a:pPr/>
              <a:t>30</a:t>
            </a:fld>
            <a:endParaRPr lang="de-DE"/>
          </a:p>
        </p:txBody>
      </p:sp>
      <p:sp>
        <p:nvSpPr>
          <p:cNvPr id="122882" name="Rectangle 2"/>
          <p:cNvSpPr>
            <a:spLocks noGrp="1" noChangeArrowheads="1"/>
          </p:cNvSpPr>
          <p:nvPr>
            <p:ph type="title"/>
          </p:nvPr>
        </p:nvSpPr>
        <p:spPr/>
        <p:txBody>
          <a:bodyPr/>
          <a:lstStyle/>
          <a:p>
            <a:endParaRPr lang="de-DE"/>
          </a:p>
        </p:txBody>
      </p:sp>
      <p:sp>
        <p:nvSpPr>
          <p:cNvPr id="122883" name="Rectangle 3"/>
          <p:cNvSpPr>
            <a:spLocks noGrp="1" noChangeArrowheads="1"/>
          </p:cNvSpPr>
          <p:nvPr>
            <p:ph type="body" idx="1"/>
          </p:nvPr>
        </p:nvSpPr>
        <p:spPr/>
        <p:txBody>
          <a:bodyPr/>
          <a:lstStyle/>
          <a:p>
            <a:endParaRPr lang="de-DE"/>
          </a:p>
        </p:txBody>
      </p:sp>
      <p:pic>
        <p:nvPicPr>
          <p:cNvPr id="122884" name="Picture 4" descr="Beladungsmuster RDG"/>
          <p:cNvPicPr>
            <a:picLocks noChangeAspect="1" noChangeArrowheads="1"/>
          </p:cNvPicPr>
          <p:nvPr/>
        </p:nvPicPr>
        <p:blipFill>
          <a:blip r:embed="rId2" cstate="print"/>
          <a:srcRect/>
          <a:stretch>
            <a:fillRect/>
          </a:stretch>
        </p:blipFill>
        <p:spPr bwMode="auto">
          <a:xfrm>
            <a:off x="468313" y="708025"/>
            <a:ext cx="7775575" cy="5414963"/>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el 1"/>
          <p:cNvSpPr>
            <a:spLocks noGrp="1"/>
          </p:cNvSpPr>
          <p:nvPr>
            <p:ph type="title"/>
          </p:nvPr>
        </p:nvSpPr>
        <p:spPr/>
        <p:txBody>
          <a:bodyPr/>
          <a:lstStyle/>
          <a:p>
            <a:r>
              <a:rPr lang="de-DE" smtClean="0"/>
              <a:t>Routine?</a:t>
            </a:r>
          </a:p>
        </p:txBody>
      </p:sp>
      <p:sp>
        <p:nvSpPr>
          <p:cNvPr id="55298"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55299" name="Foliennummernplatzhalter 4"/>
          <p:cNvSpPr>
            <a:spLocks noGrp="1"/>
          </p:cNvSpPr>
          <p:nvPr>
            <p:ph type="sldNum" sz="quarter" idx="12"/>
          </p:nvPr>
        </p:nvSpPr>
        <p:spPr>
          <a:noFill/>
        </p:spPr>
        <p:txBody>
          <a:bodyPr/>
          <a:lstStyle/>
          <a:p>
            <a:fld id="{11758C47-B5CE-49CE-8EB2-B14FC37490F7}" type="slidenum">
              <a:rPr lang="de-DE" altLang="en-US" smtClean="0">
                <a:cs typeface="Arial" charset="0"/>
              </a:rPr>
              <a:pPr/>
              <a:t>31</a:t>
            </a:fld>
            <a:endParaRPr lang="de-DE" altLang="en-US" smtClean="0">
              <a:cs typeface="Arial" charset="0"/>
            </a:endParaRPr>
          </a:p>
        </p:txBody>
      </p:sp>
      <p:pic>
        <p:nvPicPr>
          <p:cNvPr id="55300" name="Picture 4" descr="Delau,Kerstin2 017"/>
          <p:cNvPicPr>
            <a:picLocks noGrp="1" noChangeAspect="1" noChangeArrowheads="1"/>
          </p:cNvPicPr>
          <p:nvPr>
            <p:ph idx="1"/>
          </p:nvPr>
        </p:nvPicPr>
        <p:blipFill>
          <a:blip r:embed="rId2" cstate="print"/>
          <a:srcRect/>
          <a:stretch>
            <a:fillRect/>
          </a:stretch>
        </p:blipFill>
        <p:spPr>
          <a:xfrm>
            <a:off x="2271713" y="1720850"/>
            <a:ext cx="4600575" cy="4408488"/>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endParaRPr lang="de-DE" smtClean="0"/>
          </a:p>
        </p:txBody>
      </p:sp>
      <p:sp>
        <p:nvSpPr>
          <p:cNvPr id="58370" name="Rectangle 3"/>
          <p:cNvSpPr>
            <a:spLocks noGrp="1" noChangeArrowheads="1"/>
          </p:cNvSpPr>
          <p:nvPr>
            <p:ph type="body" idx="1"/>
          </p:nvPr>
        </p:nvSpPr>
        <p:spPr/>
        <p:txBody>
          <a:bodyPr/>
          <a:lstStyle/>
          <a:p>
            <a:endParaRPr lang="de-DE" smtClean="0"/>
          </a:p>
        </p:txBody>
      </p:sp>
      <p:pic>
        <p:nvPicPr>
          <p:cNvPr id="58371" name="Picture 4" descr="niti"/>
          <p:cNvPicPr>
            <a:picLocks noChangeAspect="1" noChangeArrowheads="1"/>
          </p:cNvPicPr>
          <p:nvPr/>
        </p:nvPicPr>
        <p:blipFill>
          <a:blip r:embed="rId2" cstate="print"/>
          <a:srcRect/>
          <a:stretch>
            <a:fillRect/>
          </a:stretch>
        </p:blipFill>
        <p:spPr bwMode="auto">
          <a:xfrm>
            <a:off x="971550" y="765175"/>
            <a:ext cx="7199313" cy="4991100"/>
          </a:xfrm>
          <a:prstGeom prst="rect">
            <a:avLst/>
          </a:prstGeom>
          <a:noFill/>
          <a:ln w="9525">
            <a:noFill/>
            <a:miter lim="800000"/>
            <a:headEnd/>
            <a:tailEnd/>
          </a:ln>
        </p:spPr>
      </p:pic>
      <p:sp>
        <p:nvSpPr>
          <p:cNvPr id="58372" name="Foliennummernplatzhalter 4"/>
          <p:cNvSpPr>
            <a:spLocks noGrp="1"/>
          </p:cNvSpPr>
          <p:nvPr>
            <p:ph type="sldNum" sz="quarter" idx="12"/>
          </p:nvPr>
        </p:nvSpPr>
        <p:spPr>
          <a:noFill/>
        </p:spPr>
        <p:txBody>
          <a:bodyPr/>
          <a:lstStyle/>
          <a:p>
            <a:fld id="{4C705390-2C15-4CAC-9DC6-9A4126BC8285}" type="slidenum">
              <a:rPr lang="de-DE" altLang="en-US" smtClean="0">
                <a:cs typeface="Arial" charset="0"/>
              </a:rPr>
              <a:pPr/>
              <a:t>32</a:t>
            </a:fld>
            <a:endParaRPr lang="de-DE" altLang="en-US" smtClean="0">
              <a:cs typeface="Arial" charset="0"/>
            </a:endParaRPr>
          </a:p>
        </p:txBody>
      </p:sp>
      <p:sp>
        <p:nvSpPr>
          <p:cNvPr id="58373" name="Fußzeilenplatzhalter 5"/>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el 1"/>
          <p:cNvSpPr>
            <a:spLocks noGrp="1"/>
          </p:cNvSpPr>
          <p:nvPr>
            <p:ph type="title"/>
          </p:nvPr>
        </p:nvSpPr>
        <p:spPr/>
        <p:txBody>
          <a:bodyPr/>
          <a:lstStyle/>
          <a:p>
            <a:endParaRPr lang="de-DE" smtClean="0"/>
          </a:p>
        </p:txBody>
      </p:sp>
      <p:sp>
        <p:nvSpPr>
          <p:cNvPr id="59394"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59395" name="Foliennummernplatzhalter 4"/>
          <p:cNvSpPr>
            <a:spLocks noGrp="1"/>
          </p:cNvSpPr>
          <p:nvPr>
            <p:ph type="sldNum" sz="quarter" idx="12"/>
          </p:nvPr>
        </p:nvSpPr>
        <p:spPr>
          <a:noFill/>
        </p:spPr>
        <p:txBody>
          <a:bodyPr/>
          <a:lstStyle/>
          <a:p>
            <a:fld id="{36757DB7-7F94-4594-B309-B31833B172AF}" type="slidenum">
              <a:rPr lang="de-DE" altLang="en-US" smtClean="0">
                <a:cs typeface="Arial" charset="0"/>
              </a:rPr>
              <a:pPr/>
              <a:t>33</a:t>
            </a:fld>
            <a:endParaRPr lang="de-DE" altLang="en-US" smtClean="0">
              <a:cs typeface="Arial" charset="0"/>
            </a:endParaRPr>
          </a:p>
        </p:txBody>
      </p:sp>
      <p:pic>
        <p:nvPicPr>
          <p:cNvPr id="59396" name="Picture 2" descr="C:\Users\bali\Desktop\Bilder Powerpoint u. Logo`s\DAC_mit_gke-Indikator.jpg"/>
          <p:cNvPicPr>
            <a:picLocks noGrp="1" noChangeAspect="1" noChangeArrowheads="1"/>
          </p:cNvPicPr>
          <p:nvPr>
            <p:ph idx="1"/>
          </p:nvPr>
        </p:nvPicPr>
        <p:blipFill>
          <a:blip r:embed="rId2" cstate="print"/>
          <a:srcRect/>
          <a:stretch>
            <a:fillRect/>
          </a:stretch>
        </p:blipFill>
        <p:spPr>
          <a:xfrm>
            <a:off x="1908175" y="373063"/>
            <a:ext cx="4318000" cy="5757862"/>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722313" y="5805264"/>
            <a:ext cx="3273623" cy="216024"/>
          </a:xfrm>
        </p:spPr>
        <p:txBody>
          <a:bodyPr/>
          <a:lstStyle/>
          <a:p>
            <a:r>
              <a:rPr lang="de-DE" sz="1200" b="0" dirty="0" smtClean="0"/>
              <a:t>Quelle: </a:t>
            </a:r>
            <a:r>
              <a:rPr lang="de-DE" sz="1200" b="0" dirty="0" err="1" smtClean="0"/>
              <a:t>Dentsplysirona</a:t>
            </a:r>
            <a:endParaRPr lang="de-DE" sz="1200" b="0" dirty="0"/>
          </a:p>
        </p:txBody>
      </p:sp>
      <p:pic>
        <p:nvPicPr>
          <p:cNvPr id="16" name="Grafik 2"/>
          <p:cNvPicPr>
            <a:picLocks noGrp="1" noChangeAspect="1"/>
          </p:cNvPicPr>
          <p:nvPr>
            <p:ph type="body" idx="1"/>
          </p:nvPr>
        </p:nvPicPr>
        <p:blipFill>
          <a:blip r:embed="rId2" cstate="print"/>
          <a:stretch>
            <a:fillRect/>
          </a:stretch>
        </p:blipFill>
        <p:spPr>
          <a:xfrm>
            <a:off x="395536" y="692696"/>
            <a:ext cx="2592287" cy="4039928"/>
          </a:xfrm>
        </p:spPr>
      </p:pic>
      <p:pic>
        <p:nvPicPr>
          <p:cNvPr id="30" name="Grafik 29"/>
          <p:cNvPicPr>
            <a:picLocks noChangeAspect="1"/>
          </p:cNvPicPr>
          <p:nvPr/>
        </p:nvPicPr>
        <p:blipFill>
          <a:blip r:embed="rId3" cstate="print"/>
          <a:srcRect/>
          <a:stretch>
            <a:fillRect/>
          </a:stretch>
        </p:blipFill>
        <p:spPr bwMode="auto">
          <a:xfrm rot="1909021">
            <a:off x="5099383" y="687744"/>
            <a:ext cx="2045155" cy="1490906"/>
          </a:xfrm>
          <a:prstGeom prst="rect">
            <a:avLst/>
          </a:prstGeom>
          <a:noFill/>
          <a:ln w="9525">
            <a:noFill/>
            <a:miter lim="800000"/>
            <a:headEnd/>
            <a:tailEnd/>
          </a:ln>
        </p:spPr>
      </p:pic>
      <p:pic>
        <p:nvPicPr>
          <p:cNvPr id="21" name="Picture 41"/>
          <p:cNvPicPr>
            <a:picLocks noChangeAspect="1" noChangeArrowheads="1"/>
          </p:cNvPicPr>
          <p:nvPr/>
        </p:nvPicPr>
        <p:blipFill>
          <a:blip r:embed="rId4" cstate="print"/>
          <a:srcRect/>
          <a:stretch>
            <a:fillRect/>
          </a:stretch>
        </p:blipFill>
        <p:spPr bwMode="auto">
          <a:xfrm rot="2312450" flipH="1">
            <a:off x="3755219" y="2958987"/>
            <a:ext cx="1514475" cy="1374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endParaRPr lang="de-DE" smtClean="0"/>
          </a:p>
        </p:txBody>
      </p:sp>
      <p:pic>
        <p:nvPicPr>
          <p:cNvPr id="57346" name="Grafik 7" descr="SiroRetro_GL.tif"/>
          <p:cNvPicPr>
            <a:picLocks noGrp="1" noChangeAspect="1"/>
          </p:cNvPicPr>
          <p:nvPr>
            <p:ph type="body" idx="1"/>
          </p:nvPr>
        </p:nvPicPr>
        <p:blipFill>
          <a:blip r:embed="rId2" cstate="print"/>
          <a:srcRect/>
          <a:stretch>
            <a:fillRect/>
          </a:stretch>
        </p:blipFill>
        <p:spPr>
          <a:xfrm>
            <a:off x="5292725" y="4437063"/>
            <a:ext cx="3095625" cy="1549400"/>
          </a:xfrm>
        </p:spPr>
      </p:pic>
      <p:pic>
        <p:nvPicPr>
          <p:cNvPr id="57347" name="Picture 3"/>
          <p:cNvPicPr>
            <a:picLocks noChangeAspect="1" noChangeArrowheads="1"/>
          </p:cNvPicPr>
          <p:nvPr/>
        </p:nvPicPr>
        <p:blipFill>
          <a:blip r:embed="rId3" cstate="print"/>
          <a:srcRect/>
          <a:stretch>
            <a:fillRect/>
          </a:stretch>
        </p:blipFill>
        <p:spPr bwMode="auto">
          <a:xfrm>
            <a:off x="395288" y="1844675"/>
            <a:ext cx="4165600" cy="3124200"/>
          </a:xfrm>
          <a:prstGeom prst="rect">
            <a:avLst/>
          </a:prstGeom>
          <a:noFill/>
          <a:ln w="9525">
            <a:noFill/>
            <a:miter lim="800000"/>
            <a:headEnd/>
            <a:tailEnd/>
          </a:ln>
        </p:spPr>
      </p:pic>
      <p:sp>
        <p:nvSpPr>
          <p:cNvPr id="57348" name="Rectangle 6"/>
          <p:cNvSpPr>
            <a:spLocks noChangeArrowheads="1"/>
          </p:cNvSpPr>
          <p:nvPr/>
        </p:nvSpPr>
        <p:spPr bwMode="auto">
          <a:xfrm>
            <a:off x="4932363" y="2636838"/>
            <a:ext cx="4032250" cy="1739900"/>
          </a:xfrm>
          <a:prstGeom prst="rect">
            <a:avLst/>
          </a:prstGeom>
          <a:noFill/>
          <a:ln w="9525">
            <a:noFill/>
            <a:miter lim="800000"/>
            <a:headEnd/>
            <a:tailEnd/>
          </a:ln>
        </p:spPr>
        <p:txBody>
          <a:bodyPr>
            <a:spAutoFit/>
          </a:bodyPr>
          <a:lstStyle/>
          <a:p>
            <a:r>
              <a:rPr lang="de-DE">
                <a:solidFill>
                  <a:schemeClr val="tx2"/>
                </a:solidFill>
              </a:rPr>
              <a:t>Selektiv diamantierte Spitzen zur retrograden Wurzelspitzenresektion. Um einen einfacheren Zugang zur Präparationsstelle zu erreichen, sind die Spitzen um ca. 20° (rechts bzw. links) abgewinkelt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el 1"/>
          <p:cNvSpPr>
            <a:spLocks noGrp="1"/>
          </p:cNvSpPr>
          <p:nvPr>
            <p:ph type="title"/>
          </p:nvPr>
        </p:nvSpPr>
        <p:spPr/>
        <p:txBody>
          <a:bodyPr/>
          <a:lstStyle/>
          <a:p>
            <a:endParaRPr lang="de-DE" smtClean="0"/>
          </a:p>
        </p:txBody>
      </p:sp>
      <p:sp>
        <p:nvSpPr>
          <p:cNvPr id="60418"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60419" name="Foliennummernplatzhalter 4"/>
          <p:cNvSpPr>
            <a:spLocks noGrp="1"/>
          </p:cNvSpPr>
          <p:nvPr>
            <p:ph type="sldNum" sz="quarter" idx="12"/>
          </p:nvPr>
        </p:nvSpPr>
        <p:spPr>
          <a:noFill/>
        </p:spPr>
        <p:txBody>
          <a:bodyPr/>
          <a:lstStyle/>
          <a:p>
            <a:fld id="{B0F421AB-C242-4CA9-AD99-06BEA6A5EAF4}" type="slidenum">
              <a:rPr lang="de-DE" altLang="en-US" smtClean="0">
                <a:cs typeface="Arial" charset="0"/>
              </a:rPr>
              <a:pPr/>
              <a:t>36</a:t>
            </a:fld>
            <a:endParaRPr lang="de-DE" altLang="en-US" smtClean="0">
              <a:cs typeface="Arial" charset="0"/>
            </a:endParaRPr>
          </a:p>
        </p:txBody>
      </p:sp>
      <p:pic>
        <p:nvPicPr>
          <p:cNvPr id="60420" name="Picture 2" descr="IMG_0676"/>
          <p:cNvPicPr>
            <a:picLocks noGrp="1" noChangeAspect="1" noChangeArrowheads="1"/>
          </p:cNvPicPr>
          <p:nvPr>
            <p:ph idx="1"/>
          </p:nvPr>
        </p:nvPicPr>
        <p:blipFill>
          <a:blip r:embed="rId2" cstate="print"/>
          <a:srcRect/>
          <a:stretch>
            <a:fillRect/>
          </a:stretch>
        </p:blipFill>
        <p:spPr>
          <a:xfrm>
            <a:off x="1630363" y="1719263"/>
            <a:ext cx="5883275" cy="4411662"/>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61442" name="Foliennummernplatzhalter 5"/>
          <p:cNvSpPr>
            <a:spLocks noGrp="1"/>
          </p:cNvSpPr>
          <p:nvPr>
            <p:ph type="sldNum" sz="quarter" idx="12"/>
          </p:nvPr>
        </p:nvSpPr>
        <p:spPr>
          <a:noFill/>
        </p:spPr>
        <p:txBody>
          <a:bodyPr/>
          <a:lstStyle/>
          <a:p>
            <a:fld id="{09189B30-2C83-4636-8777-09A2C367B3E2}" type="slidenum">
              <a:rPr lang="de-DE" altLang="en-US" smtClean="0">
                <a:cs typeface="Arial" charset="0"/>
              </a:rPr>
              <a:pPr/>
              <a:t>37</a:t>
            </a:fld>
            <a:endParaRPr lang="de-DE" altLang="en-US" smtClean="0">
              <a:cs typeface="Arial" charset="0"/>
            </a:endParaRPr>
          </a:p>
        </p:txBody>
      </p:sp>
      <p:sp>
        <p:nvSpPr>
          <p:cNvPr id="61443" name="Rectangle 2"/>
          <p:cNvSpPr>
            <a:spLocks noGrp="1" noChangeArrowheads="1"/>
          </p:cNvSpPr>
          <p:nvPr>
            <p:ph type="title"/>
          </p:nvPr>
        </p:nvSpPr>
        <p:spPr/>
        <p:txBody>
          <a:bodyPr/>
          <a:lstStyle/>
          <a:p>
            <a:pPr eaLnBrk="1" hangingPunct="1"/>
            <a:endParaRPr lang="de-DE" smtClean="0"/>
          </a:p>
        </p:txBody>
      </p:sp>
      <p:sp>
        <p:nvSpPr>
          <p:cNvPr id="61444" name="Rectangle 3"/>
          <p:cNvSpPr>
            <a:spLocks noGrp="1" noChangeArrowheads="1"/>
          </p:cNvSpPr>
          <p:nvPr>
            <p:ph type="body" idx="1"/>
          </p:nvPr>
        </p:nvSpPr>
        <p:spPr/>
        <p:txBody>
          <a:bodyPr/>
          <a:lstStyle/>
          <a:p>
            <a:pPr eaLnBrk="1" hangingPunct="1">
              <a:buFont typeface="Wingdings" pitchFamily="2" charset="2"/>
              <a:buNone/>
            </a:pPr>
            <a:r>
              <a:rPr lang="de-DE" b="1" smtClean="0"/>
              <a:t>   </a:t>
            </a:r>
            <a:r>
              <a:rPr lang="de-DE" sz="2800" u="sng" smtClean="0"/>
              <a:t>Empfehlungen des AK „Qualität“ (39):</a:t>
            </a:r>
          </a:p>
          <a:p>
            <a:pPr eaLnBrk="1" hangingPunct="1">
              <a:buFont typeface="Wingdings" pitchFamily="2" charset="2"/>
              <a:buNone/>
            </a:pPr>
            <a:r>
              <a:rPr lang="de-DE" sz="2800" i="1" smtClean="0"/>
              <a:t>   Empfehlung zur Lagerdauer für sterile</a:t>
            </a:r>
          </a:p>
          <a:p>
            <a:pPr eaLnBrk="1" hangingPunct="1">
              <a:buFont typeface="Wingdings" pitchFamily="2" charset="2"/>
              <a:buNone/>
            </a:pPr>
            <a:r>
              <a:rPr lang="de-DE" sz="2800" i="1" smtClean="0"/>
              <a:t>               Medizinprodukte</a:t>
            </a:r>
          </a:p>
          <a:p>
            <a:pPr eaLnBrk="1" hangingPunct="1">
              <a:buFont typeface="Wingdings" pitchFamily="2" charset="2"/>
              <a:buNone/>
            </a:pPr>
            <a:r>
              <a:rPr lang="de-DE" sz="2800" smtClean="0"/>
              <a:t>   </a:t>
            </a:r>
            <a:r>
              <a:rPr lang="de-DE" sz="2800" u="sng" smtClean="0"/>
              <a:t>Empfehlung (76):</a:t>
            </a:r>
          </a:p>
          <a:p>
            <a:pPr eaLnBrk="1" hangingPunct="1">
              <a:buFont typeface="Wingdings" pitchFamily="2" charset="2"/>
              <a:buNone/>
            </a:pPr>
            <a:r>
              <a:rPr lang="de-DE" sz="2800" smtClean="0"/>
              <a:t>   </a:t>
            </a:r>
            <a:r>
              <a:rPr lang="de-DE" sz="2800" i="1" smtClean="0"/>
              <a:t>Aufbereitung von Übertragungsinstrumenten im zahnmedizinischen Bereich</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el 1"/>
          <p:cNvSpPr>
            <a:spLocks noGrp="1"/>
          </p:cNvSpPr>
          <p:nvPr>
            <p:ph type="title"/>
          </p:nvPr>
        </p:nvSpPr>
        <p:spPr/>
        <p:txBody>
          <a:bodyPr/>
          <a:lstStyle/>
          <a:p>
            <a:endParaRPr lang="de-DE" smtClean="0"/>
          </a:p>
        </p:txBody>
      </p:sp>
      <p:sp>
        <p:nvSpPr>
          <p:cNvPr id="64514"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64515" name="Foliennummernplatzhalter 4"/>
          <p:cNvSpPr>
            <a:spLocks noGrp="1"/>
          </p:cNvSpPr>
          <p:nvPr>
            <p:ph type="sldNum" sz="quarter" idx="12"/>
          </p:nvPr>
        </p:nvSpPr>
        <p:spPr>
          <a:noFill/>
        </p:spPr>
        <p:txBody>
          <a:bodyPr/>
          <a:lstStyle/>
          <a:p>
            <a:fld id="{1484AE0E-DB36-4F79-BD08-DFDA181AC13A}" type="slidenum">
              <a:rPr lang="de-DE" altLang="en-US" smtClean="0">
                <a:cs typeface="Arial" charset="0"/>
              </a:rPr>
              <a:pPr/>
              <a:t>38</a:t>
            </a:fld>
            <a:endParaRPr lang="de-DE" altLang="en-US" smtClean="0">
              <a:cs typeface="Arial" charset="0"/>
            </a:endParaRPr>
          </a:p>
        </p:txBody>
      </p:sp>
      <p:pic>
        <p:nvPicPr>
          <p:cNvPr id="64516" name="Picture 2" descr="C:\Users\bali\Desktop\Titel LL manuell.jpg"/>
          <p:cNvPicPr>
            <a:picLocks noGrp="1" noChangeAspect="1" noChangeArrowheads="1"/>
          </p:cNvPicPr>
          <p:nvPr>
            <p:ph idx="1"/>
          </p:nvPr>
        </p:nvPicPr>
        <p:blipFill>
          <a:blip r:embed="rId2" cstate="print"/>
          <a:srcRect/>
          <a:stretch>
            <a:fillRect/>
          </a:stretch>
        </p:blipFill>
        <p:spPr>
          <a:xfrm>
            <a:off x="1692275" y="274638"/>
            <a:ext cx="4619625" cy="5856287"/>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65538" name="Foliennummernplatzhalter 5"/>
          <p:cNvSpPr>
            <a:spLocks noGrp="1"/>
          </p:cNvSpPr>
          <p:nvPr>
            <p:ph type="sldNum" sz="quarter" idx="12"/>
          </p:nvPr>
        </p:nvSpPr>
        <p:spPr>
          <a:noFill/>
        </p:spPr>
        <p:txBody>
          <a:bodyPr/>
          <a:lstStyle/>
          <a:p>
            <a:fld id="{D97B4695-BF7C-4CFE-8D4A-AD37A0613791}" type="slidenum">
              <a:rPr lang="de-DE" altLang="en-US" smtClean="0">
                <a:cs typeface="Arial" charset="0"/>
              </a:rPr>
              <a:pPr/>
              <a:t>39</a:t>
            </a:fld>
            <a:endParaRPr lang="de-DE" altLang="en-US" smtClean="0">
              <a:cs typeface="Arial" charset="0"/>
            </a:endParaRPr>
          </a:p>
        </p:txBody>
      </p:sp>
      <p:sp>
        <p:nvSpPr>
          <p:cNvPr id="65539" name="Rectangle 2"/>
          <p:cNvSpPr>
            <a:spLocks noGrp="1" noChangeArrowheads="1"/>
          </p:cNvSpPr>
          <p:nvPr>
            <p:ph type="title"/>
          </p:nvPr>
        </p:nvSpPr>
        <p:spPr/>
        <p:txBody>
          <a:bodyPr/>
          <a:lstStyle/>
          <a:p>
            <a:pPr eaLnBrk="1" hangingPunct="1"/>
            <a:r>
              <a:rPr lang="de-DE" smtClean="0"/>
              <a:t>Reinigung und Desinfektion</a:t>
            </a:r>
          </a:p>
        </p:txBody>
      </p:sp>
      <p:sp>
        <p:nvSpPr>
          <p:cNvPr id="65540" name="Rectangle 3"/>
          <p:cNvSpPr>
            <a:spLocks noGrp="1" noChangeArrowheads="1"/>
          </p:cNvSpPr>
          <p:nvPr>
            <p:ph type="body" idx="1"/>
          </p:nvPr>
        </p:nvSpPr>
        <p:spPr/>
        <p:txBody>
          <a:bodyPr/>
          <a:lstStyle/>
          <a:p>
            <a:pPr marL="571500" indent="-571500" eaLnBrk="1" hangingPunct="1">
              <a:buFont typeface="Wingdings" pitchFamily="2" charset="2"/>
              <a:buNone/>
            </a:pPr>
            <a:r>
              <a:rPr lang="de-DE" sz="2800" b="1" smtClean="0">
                <a:solidFill>
                  <a:schemeClr val="tx2"/>
                </a:solidFill>
              </a:rPr>
              <a:t>Maschinell:</a:t>
            </a:r>
          </a:p>
          <a:p>
            <a:pPr marL="571500" indent="-571500" eaLnBrk="1" hangingPunct="1">
              <a:buFont typeface="Wingdings" pitchFamily="2" charset="2"/>
              <a:buAutoNum type="arabicPeriod"/>
            </a:pPr>
            <a:r>
              <a:rPr lang="de-DE" sz="2800" smtClean="0"/>
              <a:t>Trockenentsorgung</a:t>
            </a:r>
          </a:p>
          <a:p>
            <a:pPr marL="571500" indent="-571500" eaLnBrk="1" hangingPunct="1">
              <a:buFont typeface="Wingdings" pitchFamily="2" charset="2"/>
              <a:buAutoNum type="arabicPeriod"/>
            </a:pPr>
            <a:r>
              <a:rPr lang="de-DE" sz="2800" smtClean="0"/>
              <a:t>Vario TD Programm 90°C/ 5 Min=</a:t>
            </a:r>
          </a:p>
          <a:p>
            <a:pPr marL="571500" indent="-571500" eaLnBrk="1" hangingPunct="1">
              <a:buFont typeface="Wingdings" pitchFamily="2" charset="2"/>
              <a:buNone/>
            </a:pPr>
            <a:r>
              <a:rPr lang="de-DE" sz="2800" smtClean="0"/>
              <a:t>                       A0 Wert 3000   </a:t>
            </a:r>
          </a:p>
          <a:p>
            <a:pPr marL="571500" indent="-571500" eaLnBrk="1" hangingPunct="1">
              <a:buFont typeface="Wingdings" pitchFamily="2" charset="2"/>
              <a:buNone/>
            </a:pPr>
            <a:r>
              <a:rPr lang="de-DE" sz="2800" smtClean="0"/>
              <a:t>                          </a:t>
            </a:r>
            <a:endParaRPr lang="de-DE" sz="2800" smtClean="0">
              <a:solidFill>
                <a:schemeClr val="tx2"/>
              </a:solidFill>
            </a:endParaRPr>
          </a:p>
          <a:p>
            <a:pPr marL="571500" indent="-571500" eaLnBrk="1" hangingPunct="1">
              <a:buFont typeface="Wingdings" pitchFamily="2" charset="2"/>
              <a:buNone/>
            </a:pPr>
            <a:endParaRPr lang="de-DE" sz="2800" smtClean="0">
              <a:solidFill>
                <a:schemeClr val="tx2"/>
              </a:solidFill>
            </a:endParaRPr>
          </a:p>
          <a:p>
            <a:pPr marL="571500" indent="-571500" eaLnBrk="1" hangingPunct="1">
              <a:buFont typeface="Wingdings" pitchFamily="2" charset="2"/>
              <a:buNone/>
            </a:pPr>
            <a:r>
              <a:rPr lang="de-DE" sz="2800" smtClean="0">
                <a:solidFill>
                  <a:schemeClr val="tx2"/>
                </a:solidFill>
              </a:rPr>
              <a:t>Benutzung semikritische MP ohne Sterilisation</a:t>
            </a:r>
          </a:p>
          <a:p>
            <a:pPr marL="571500" indent="-571500" eaLnBrk="1" hangingPunct="1">
              <a:buFont typeface="Wingdings" pitchFamily="2" charset="2"/>
              <a:buNone/>
            </a:pPr>
            <a:r>
              <a:rPr lang="de-DE" sz="2800" smtClean="0">
                <a:solidFill>
                  <a:schemeClr val="tx2"/>
                </a:solidFill>
              </a:rPr>
              <a:t>                        nach 45 Minuten</a:t>
            </a:r>
          </a:p>
        </p:txBody>
      </p:sp>
      <p:sp>
        <p:nvSpPr>
          <p:cNvPr id="65541" name="Rectangle 6"/>
          <p:cNvSpPr>
            <a:spLocks noChangeArrowheads="1"/>
          </p:cNvSpPr>
          <p:nvPr/>
        </p:nvSpPr>
        <p:spPr bwMode="auto">
          <a:xfrm>
            <a:off x="2286000" y="2697163"/>
            <a:ext cx="4572000" cy="915987"/>
          </a:xfrm>
          <a:prstGeom prst="rect">
            <a:avLst/>
          </a:prstGeom>
          <a:noFill/>
          <a:ln w="9525">
            <a:noFill/>
            <a:miter lim="800000"/>
            <a:headEnd/>
            <a:tailEnd/>
          </a:ln>
        </p:spPr>
        <p:txBody>
          <a:bodyPr>
            <a:spAutoFit/>
          </a:bodyPr>
          <a:lstStyle/>
          <a:p>
            <a:r>
              <a:rPr lang="de-DE"/>
              <a:t>			</a:t>
            </a:r>
          </a:p>
          <a:p>
            <a:r>
              <a:rPr lang="de-DE"/>
              <a:t>                   	</a:t>
            </a:r>
          </a:p>
          <a:p>
            <a:r>
              <a:rPr lang="de-DE"/>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20482" name="Foliennummernplatzhalter 5"/>
          <p:cNvSpPr>
            <a:spLocks noGrp="1"/>
          </p:cNvSpPr>
          <p:nvPr>
            <p:ph type="sldNum" sz="quarter" idx="12"/>
          </p:nvPr>
        </p:nvSpPr>
        <p:spPr>
          <a:noFill/>
        </p:spPr>
        <p:txBody>
          <a:bodyPr/>
          <a:lstStyle/>
          <a:p>
            <a:fld id="{92FB6DD9-41C8-45A7-945F-A2EA728E686C}" type="slidenum">
              <a:rPr lang="de-DE" altLang="en-US" smtClean="0">
                <a:cs typeface="Arial" charset="0"/>
              </a:rPr>
              <a:pPr/>
              <a:t>4</a:t>
            </a:fld>
            <a:endParaRPr lang="de-DE" altLang="en-US" smtClean="0">
              <a:cs typeface="Arial" charset="0"/>
            </a:endParaRPr>
          </a:p>
        </p:txBody>
      </p:sp>
      <p:sp>
        <p:nvSpPr>
          <p:cNvPr id="20483" name="Rectangle 2"/>
          <p:cNvSpPr>
            <a:spLocks noGrp="1" noChangeArrowheads="1"/>
          </p:cNvSpPr>
          <p:nvPr>
            <p:ph type="title"/>
          </p:nvPr>
        </p:nvSpPr>
        <p:spPr/>
        <p:txBody>
          <a:bodyPr/>
          <a:lstStyle/>
          <a:p>
            <a:pPr eaLnBrk="1" hangingPunct="1"/>
            <a:r>
              <a:rPr lang="de-DE" sz="4000" smtClean="0">
                <a:solidFill>
                  <a:srgbClr val="0070C0"/>
                </a:solidFill>
              </a:rPr>
              <a:t/>
            </a:r>
            <a:br>
              <a:rPr lang="de-DE" sz="4000" smtClean="0">
                <a:solidFill>
                  <a:srgbClr val="0070C0"/>
                </a:solidFill>
              </a:rPr>
            </a:br>
            <a:endParaRPr lang="de-DE" smtClean="0"/>
          </a:p>
        </p:txBody>
      </p:sp>
      <p:sp>
        <p:nvSpPr>
          <p:cNvPr id="20484" name="Rectangle 3"/>
          <p:cNvSpPr>
            <a:spLocks noGrp="1" noChangeArrowheads="1"/>
          </p:cNvSpPr>
          <p:nvPr>
            <p:ph type="body" idx="1"/>
          </p:nvPr>
        </p:nvSpPr>
        <p:spPr/>
        <p:txBody>
          <a:bodyPr/>
          <a:lstStyle/>
          <a:p>
            <a:pPr algn="ctr" eaLnBrk="1" hangingPunct="1">
              <a:buFont typeface="Wingdings" pitchFamily="2" charset="2"/>
              <a:buNone/>
            </a:pPr>
            <a:r>
              <a:rPr lang="de-DE" sz="2800" b="1" dirty="0" smtClean="0">
                <a:solidFill>
                  <a:srgbClr val="0070C0"/>
                </a:solidFill>
              </a:rPr>
              <a:t>Anforderungen an die Hygiene bei der</a:t>
            </a:r>
          </a:p>
          <a:p>
            <a:pPr algn="ctr" eaLnBrk="1" hangingPunct="1">
              <a:buFont typeface="Wingdings" pitchFamily="2" charset="2"/>
              <a:buNone/>
            </a:pPr>
            <a:r>
              <a:rPr lang="de-DE" sz="2800" b="1" dirty="0" smtClean="0">
                <a:solidFill>
                  <a:srgbClr val="0070C0"/>
                </a:solidFill>
              </a:rPr>
              <a:t>Aufbereitung von Medizinprodukten</a:t>
            </a:r>
          </a:p>
          <a:p>
            <a:pPr eaLnBrk="1" hangingPunct="1">
              <a:buFont typeface="Wingdings" pitchFamily="2" charset="2"/>
              <a:buNone/>
            </a:pPr>
            <a:endParaRPr lang="de-DE" sz="2800" dirty="0" smtClean="0">
              <a:solidFill>
                <a:srgbClr val="0070C0"/>
              </a:solidFill>
            </a:endParaRPr>
          </a:p>
          <a:p>
            <a:pPr algn="ctr" eaLnBrk="1" hangingPunct="1">
              <a:buFont typeface="Wingdings" pitchFamily="2" charset="2"/>
              <a:buNone/>
            </a:pPr>
            <a:r>
              <a:rPr lang="de-DE" sz="2000" dirty="0" smtClean="0"/>
              <a:t>Empfehlung der Kommission für Krankenhaushygiene und</a:t>
            </a:r>
          </a:p>
          <a:p>
            <a:pPr algn="ctr" eaLnBrk="1" hangingPunct="1">
              <a:buFont typeface="Wingdings" pitchFamily="2" charset="2"/>
              <a:buNone/>
            </a:pPr>
            <a:r>
              <a:rPr lang="de-DE" sz="2000" dirty="0" smtClean="0"/>
              <a:t>Infektionsprävention (KRINKO) beim Robert Koch-Institut (RKI) und</a:t>
            </a:r>
          </a:p>
          <a:p>
            <a:pPr algn="ctr" eaLnBrk="1" hangingPunct="1">
              <a:buFont typeface="Wingdings" pitchFamily="2" charset="2"/>
              <a:buNone/>
            </a:pPr>
            <a:r>
              <a:rPr lang="de-DE" sz="2000" dirty="0" smtClean="0"/>
              <a:t>des Bundesinstitutes für Arzneimittel und Medizinprodukte (</a:t>
            </a:r>
            <a:r>
              <a:rPr lang="de-DE" sz="2000" dirty="0" err="1" smtClean="0"/>
              <a:t>BfArM</a:t>
            </a:r>
            <a:r>
              <a:rPr lang="de-DE" sz="2000" dirty="0" smtClean="0"/>
              <a:t>)</a:t>
            </a:r>
          </a:p>
          <a:p>
            <a:pPr algn="ctr" eaLnBrk="1" hangingPunct="1">
              <a:buFont typeface="Wingdings" pitchFamily="2" charset="2"/>
              <a:buNone/>
            </a:pPr>
            <a:r>
              <a:rPr lang="de-DE" sz="2000" dirty="0" smtClean="0"/>
              <a:t>                                                                                              v.2012  </a:t>
            </a:r>
          </a:p>
          <a:p>
            <a:pPr algn="ctr" eaLnBrk="1" hangingPunct="1">
              <a:buFont typeface="Wingdings" pitchFamily="2" charset="2"/>
              <a:buNone/>
            </a:pPr>
            <a:r>
              <a:rPr lang="de-DE" sz="2000" dirty="0" smtClean="0"/>
              <a:t>…gemäß den Qualifizierungsrichtlinien der DGSV – </a:t>
            </a:r>
          </a:p>
          <a:p>
            <a:pPr algn="ctr" eaLnBrk="1" hangingPunct="1">
              <a:buFont typeface="Wingdings" pitchFamily="2" charset="2"/>
              <a:buNone/>
            </a:pPr>
            <a:r>
              <a:rPr lang="de-DE" sz="2000" dirty="0" smtClean="0"/>
              <a:t>Anlage 6 KRINKO/</a:t>
            </a:r>
            <a:r>
              <a:rPr lang="de-DE" sz="2000" dirty="0" err="1" smtClean="0"/>
              <a:t>BfArM</a:t>
            </a:r>
            <a:r>
              <a:rPr lang="de-DE" sz="2000" dirty="0" smtClean="0"/>
              <a:t> Empfehlung</a:t>
            </a:r>
          </a:p>
          <a:p>
            <a:pPr algn="ctr" eaLnBrk="1" hangingPunct="1">
              <a:buFont typeface="Wingdings" pitchFamily="2" charset="2"/>
              <a:buNone/>
            </a:pPr>
            <a:endParaRPr lang="de-DE" sz="1600" dirty="0" smtClean="0"/>
          </a:p>
          <a:p>
            <a:pPr eaLnBrk="1" hangingPunct="1">
              <a:buFont typeface="Wingdings" pitchFamily="2" charset="2"/>
              <a:buNone/>
            </a:pPr>
            <a:endParaRPr lang="de-DE"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el 1"/>
          <p:cNvSpPr>
            <a:spLocks noGrp="1"/>
          </p:cNvSpPr>
          <p:nvPr>
            <p:ph type="title"/>
          </p:nvPr>
        </p:nvSpPr>
        <p:spPr/>
        <p:txBody>
          <a:bodyPr/>
          <a:lstStyle/>
          <a:p>
            <a:r>
              <a:rPr lang="de-DE" smtClean="0"/>
              <a:t>Sichtkontrolle, </a:t>
            </a:r>
            <a:r>
              <a:rPr lang="de-DE" b="0" smtClean="0"/>
              <a:t>Pflege, Funktionskontrolle</a:t>
            </a:r>
          </a:p>
        </p:txBody>
      </p:sp>
      <p:sp>
        <p:nvSpPr>
          <p:cNvPr id="68610"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68611" name="Foliennummernplatzhalter 4"/>
          <p:cNvSpPr>
            <a:spLocks noGrp="1"/>
          </p:cNvSpPr>
          <p:nvPr>
            <p:ph type="sldNum" sz="quarter" idx="12"/>
          </p:nvPr>
        </p:nvSpPr>
        <p:spPr>
          <a:noFill/>
        </p:spPr>
        <p:txBody>
          <a:bodyPr/>
          <a:lstStyle/>
          <a:p>
            <a:fld id="{412AC431-0091-457B-A288-D05315DA2499}" type="slidenum">
              <a:rPr lang="de-DE" altLang="en-US" smtClean="0">
                <a:cs typeface="Arial" charset="0"/>
              </a:rPr>
              <a:pPr/>
              <a:t>40</a:t>
            </a:fld>
            <a:endParaRPr lang="de-DE" altLang="en-US" smtClean="0">
              <a:cs typeface="Arial" charset="0"/>
            </a:endParaRPr>
          </a:p>
        </p:txBody>
      </p:sp>
      <p:pic>
        <p:nvPicPr>
          <p:cNvPr id="68612" name="Picture 2" descr="C:\Users\bali\Desktop\Bilder MP\Oberflächenveränderung MP.JPG"/>
          <p:cNvPicPr>
            <a:picLocks noGrp="1" noChangeAspect="1" noChangeArrowheads="1"/>
          </p:cNvPicPr>
          <p:nvPr>
            <p:ph idx="1"/>
          </p:nvPr>
        </p:nvPicPr>
        <p:blipFill>
          <a:blip r:embed="rId2" cstate="print"/>
          <a:srcRect/>
          <a:stretch>
            <a:fillRect/>
          </a:stretch>
        </p:blipFill>
        <p:spPr>
          <a:xfrm>
            <a:off x="1630363" y="1719263"/>
            <a:ext cx="5821362" cy="4365625"/>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de-DE" smtClean="0"/>
              <a:t>Herausforderungen</a:t>
            </a:r>
          </a:p>
        </p:txBody>
      </p:sp>
      <p:pic>
        <p:nvPicPr>
          <p:cNvPr id="133123" name="Picture 3" descr="IMG_0681"/>
          <p:cNvPicPr>
            <a:picLocks noGrp="1" noChangeAspect="1" noChangeArrowheads="1"/>
          </p:cNvPicPr>
          <p:nvPr>
            <p:ph type="body" idx="1"/>
          </p:nvPr>
        </p:nvPicPr>
        <p:blipFill>
          <a:blip r:embed="rId2" cstate="print"/>
          <a:srcRect/>
          <a:stretch>
            <a:fillRect/>
          </a:stretch>
        </p:blipFill>
        <p:spPr>
          <a:xfrm>
            <a:off x="1554163" y="1719263"/>
            <a:ext cx="6035675" cy="4411662"/>
          </a:xfrm>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de-DE" smtClean="0"/>
              <a:t>Besonderheiten</a:t>
            </a:r>
          </a:p>
        </p:txBody>
      </p:sp>
      <p:sp>
        <p:nvSpPr>
          <p:cNvPr id="134147" name="Rectangle 3"/>
          <p:cNvSpPr>
            <a:spLocks noGrp="1" noChangeArrowheads="1"/>
          </p:cNvSpPr>
          <p:nvPr>
            <p:ph type="body" idx="1"/>
          </p:nvPr>
        </p:nvSpPr>
        <p:spPr/>
        <p:txBody>
          <a:bodyPr/>
          <a:lstStyle/>
          <a:p>
            <a:endParaRPr lang="de-DE" smtClean="0"/>
          </a:p>
        </p:txBody>
      </p:sp>
      <p:pic>
        <p:nvPicPr>
          <p:cNvPr id="134148" name="Picture 4" descr="R25-40-50"/>
          <p:cNvPicPr>
            <a:picLocks noChangeAspect="1" noChangeArrowheads="1"/>
          </p:cNvPicPr>
          <p:nvPr/>
        </p:nvPicPr>
        <p:blipFill>
          <a:blip r:embed="rId2" cstate="print"/>
          <a:srcRect/>
          <a:stretch>
            <a:fillRect/>
          </a:stretch>
        </p:blipFill>
        <p:spPr bwMode="auto">
          <a:xfrm>
            <a:off x="3486150" y="1714500"/>
            <a:ext cx="2171700" cy="3429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p:txBody>
          <a:bodyPr/>
          <a:lstStyle/>
          <a:p>
            <a:r>
              <a:rPr lang="de-DE" smtClean="0"/>
              <a:t>Sichtkontrolle, </a:t>
            </a:r>
            <a:r>
              <a:rPr lang="de-DE" b="0" smtClean="0"/>
              <a:t>Pflege, Funktionskontrolle</a:t>
            </a:r>
            <a:endParaRPr lang="de-DE" smtClean="0"/>
          </a:p>
        </p:txBody>
      </p:sp>
      <p:sp>
        <p:nvSpPr>
          <p:cNvPr id="69634"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69635" name="Foliennummernplatzhalter 4"/>
          <p:cNvSpPr>
            <a:spLocks noGrp="1"/>
          </p:cNvSpPr>
          <p:nvPr>
            <p:ph type="sldNum" sz="quarter" idx="12"/>
          </p:nvPr>
        </p:nvSpPr>
        <p:spPr>
          <a:noFill/>
        </p:spPr>
        <p:txBody>
          <a:bodyPr/>
          <a:lstStyle/>
          <a:p>
            <a:fld id="{7A467443-084B-4C3D-A237-7513B6776256}" type="slidenum">
              <a:rPr lang="de-DE" altLang="en-US" smtClean="0">
                <a:cs typeface="Arial" charset="0"/>
              </a:rPr>
              <a:pPr/>
              <a:t>43</a:t>
            </a:fld>
            <a:endParaRPr lang="de-DE" altLang="en-US" smtClean="0">
              <a:cs typeface="Arial" charset="0"/>
            </a:endParaRPr>
          </a:p>
        </p:txBody>
      </p:sp>
      <p:pic>
        <p:nvPicPr>
          <p:cNvPr id="69636" name="Picture 2" descr="G:\DATEN\Produkte\EINMAL INSTRUMENT\Bilder\Blau matt Fotograf\CSIP 6002.jpg"/>
          <p:cNvPicPr>
            <a:picLocks noGrp="1" noChangeAspect="1" noChangeArrowheads="1"/>
          </p:cNvPicPr>
          <p:nvPr>
            <p:ph idx="1"/>
          </p:nvPr>
        </p:nvPicPr>
        <p:blipFill>
          <a:blip r:embed="rId2" cstate="print"/>
          <a:srcRect/>
          <a:stretch>
            <a:fillRect/>
          </a:stretch>
        </p:blipFill>
        <p:spPr>
          <a:xfrm>
            <a:off x="1614488" y="1952625"/>
            <a:ext cx="5915025" cy="3944938"/>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el 1"/>
          <p:cNvSpPr>
            <a:spLocks noGrp="1"/>
          </p:cNvSpPr>
          <p:nvPr>
            <p:ph type="title"/>
          </p:nvPr>
        </p:nvSpPr>
        <p:spPr/>
        <p:txBody>
          <a:bodyPr/>
          <a:lstStyle/>
          <a:p>
            <a:r>
              <a:rPr lang="de-DE" b="0" smtClean="0"/>
              <a:t>Sichtkontrolle, Pflege, </a:t>
            </a:r>
            <a:r>
              <a:rPr lang="de-DE" smtClean="0"/>
              <a:t>Funktionskontrolle</a:t>
            </a:r>
          </a:p>
        </p:txBody>
      </p:sp>
      <p:sp>
        <p:nvSpPr>
          <p:cNvPr id="71682"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71683" name="Foliennummernplatzhalter 4"/>
          <p:cNvSpPr>
            <a:spLocks noGrp="1"/>
          </p:cNvSpPr>
          <p:nvPr>
            <p:ph type="sldNum" sz="quarter" idx="12"/>
          </p:nvPr>
        </p:nvSpPr>
        <p:spPr>
          <a:noFill/>
        </p:spPr>
        <p:txBody>
          <a:bodyPr/>
          <a:lstStyle/>
          <a:p>
            <a:fld id="{D7D4F3B5-7F5F-461C-9157-0E37B6446E76}" type="slidenum">
              <a:rPr lang="de-DE" altLang="en-US" smtClean="0">
                <a:cs typeface="Arial" charset="0"/>
              </a:rPr>
              <a:pPr/>
              <a:t>44</a:t>
            </a:fld>
            <a:endParaRPr lang="de-DE" altLang="en-US" smtClean="0">
              <a:cs typeface="Arial" charset="0"/>
            </a:endParaRPr>
          </a:p>
        </p:txBody>
      </p:sp>
      <p:pic>
        <p:nvPicPr>
          <p:cNvPr id="71684" name="Inhaltsplatzhalter 7" descr="GK147R.jpg"/>
          <p:cNvPicPr>
            <a:picLocks noGrp="1" noChangeAspect="1"/>
          </p:cNvPicPr>
          <p:nvPr>
            <p:ph idx="1"/>
          </p:nvPr>
        </p:nvPicPr>
        <p:blipFill>
          <a:blip r:embed="rId2" cstate="print"/>
          <a:srcRect/>
          <a:stretch>
            <a:fillRect/>
          </a:stretch>
        </p:blipFill>
        <p:spPr>
          <a:xfrm>
            <a:off x="136525" y="2205038"/>
            <a:ext cx="4867275" cy="1890712"/>
          </a:xfrm>
        </p:spPr>
      </p:pic>
      <p:pic>
        <p:nvPicPr>
          <p:cNvPr id="71685" name="Picture 1" descr="C:\Users\bali\Desktop\Sachkunde DGSV fhts\Bilder SK Lehrgang u. Prüfungsfragen\Bilder HF\untitled.bmp"/>
          <p:cNvPicPr>
            <a:picLocks noChangeAspect="1" noChangeArrowheads="1"/>
          </p:cNvPicPr>
          <p:nvPr/>
        </p:nvPicPr>
        <p:blipFill>
          <a:blip r:embed="rId3" cstate="print"/>
          <a:srcRect/>
          <a:stretch>
            <a:fillRect/>
          </a:stretch>
        </p:blipFill>
        <p:spPr bwMode="auto">
          <a:xfrm>
            <a:off x="4140200" y="3716338"/>
            <a:ext cx="3600450" cy="224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el 1"/>
          <p:cNvSpPr>
            <a:spLocks noGrp="1"/>
          </p:cNvSpPr>
          <p:nvPr>
            <p:ph type="title"/>
          </p:nvPr>
        </p:nvSpPr>
        <p:spPr/>
        <p:txBody>
          <a:bodyPr/>
          <a:lstStyle/>
          <a:p>
            <a:endParaRPr lang="de-DE" smtClean="0"/>
          </a:p>
        </p:txBody>
      </p:sp>
      <p:sp>
        <p:nvSpPr>
          <p:cNvPr id="72706"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72707" name="Foliennummernplatzhalter 4"/>
          <p:cNvSpPr>
            <a:spLocks noGrp="1"/>
          </p:cNvSpPr>
          <p:nvPr>
            <p:ph type="sldNum" sz="quarter" idx="12"/>
          </p:nvPr>
        </p:nvSpPr>
        <p:spPr>
          <a:noFill/>
        </p:spPr>
        <p:txBody>
          <a:bodyPr/>
          <a:lstStyle/>
          <a:p>
            <a:fld id="{44DB4616-5B2E-4281-8899-A8E41D8B437C}" type="slidenum">
              <a:rPr lang="de-DE" altLang="en-US" smtClean="0">
                <a:cs typeface="Arial" charset="0"/>
              </a:rPr>
              <a:pPr/>
              <a:t>45</a:t>
            </a:fld>
            <a:endParaRPr lang="de-DE" altLang="en-US" smtClean="0">
              <a:cs typeface="Arial" charset="0"/>
            </a:endParaRPr>
          </a:p>
        </p:txBody>
      </p:sp>
      <p:pic>
        <p:nvPicPr>
          <p:cNvPr id="72708" name="Picture 2" descr="C:\Users\bali\Desktop\Sachkunde DGSV fhts\Titelbild LL Verpackung.jpg"/>
          <p:cNvPicPr>
            <a:picLocks noGrp="1" noChangeAspect="1" noChangeArrowheads="1"/>
          </p:cNvPicPr>
          <p:nvPr>
            <p:ph idx="1"/>
          </p:nvPr>
        </p:nvPicPr>
        <p:blipFill>
          <a:blip r:embed="rId2" cstate="print"/>
          <a:srcRect/>
          <a:stretch>
            <a:fillRect/>
          </a:stretch>
        </p:blipFill>
        <p:spPr>
          <a:xfrm>
            <a:off x="2022475" y="692150"/>
            <a:ext cx="4289425" cy="5438775"/>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1"/>
          <p:cNvSpPr>
            <a:spLocks noGrp="1"/>
          </p:cNvSpPr>
          <p:nvPr>
            <p:ph type="title"/>
          </p:nvPr>
        </p:nvSpPr>
        <p:spPr/>
        <p:txBody>
          <a:bodyPr/>
          <a:lstStyle/>
          <a:p>
            <a:endParaRPr lang="de-DE" smtClean="0"/>
          </a:p>
        </p:txBody>
      </p:sp>
      <p:sp>
        <p:nvSpPr>
          <p:cNvPr id="73730"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73731" name="Foliennummernplatzhalter 4"/>
          <p:cNvSpPr>
            <a:spLocks noGrp="1"/>
          </p:cNvSpPr>
          <p:nvPr>
            <p:ph type="sldNum" sz="quarter" idx="12"/>
          </p:nvPr>
        </p:nvSpPr>
        <p:spPr>
          <a:noFill/>
        </p:spPr>
        <p:txBody>
          <a:bodyPr/>
          <a:lstStyle/>
          <a:p>
            <a:fld id="{FE5ADA78-35EB-420E-9628-5512410EBF71}" type="slidenum">
              <a:rPr lang="de-DE" altLang="en-US" smtClean="0">
                <a:cs typeface="Arial" charset="0"/>
              </a:rPr>
              <a:pPr/>
              <a:t>46</a:t>
            </a:fld>
            <a:endParaRPr lang="de-DE" altLang="en-US" smtClean="0">
              <a:cs typeface="Arial" charset="0"/>
            </a:endParaRPr>
          </a:p>
        </p:txBody>
      </p:sp>
      <p:pic>
        <p:nvPicPr>
          <p:cNvPr id="73732" name="Picture 2" descr="IMG_0686"/>
          <p:cNvPicPr>
            <a:picLocks noGrp="1" noChangeAspect="1" noChangeArrowheads="1"/>
          </p:cNvPicPr>
          <p:nvPr>
            <p:ph idx="1"/>
          </p:nvPr>
        </p:nvPicPr>
        <p:blipFill>
          <a:blip r:embed="rId2" cstate="print"/>
          <a:srcRect/>
          <a:stretch>
            <a:fillRect/>
          </a:stretch>
        </p:blipFill>
        <p:spPr>
          <a:xfrm>
            <a:off x="1630363" y="1719263"/>
            <a:ext cx="5883275" cy="4411662"/>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el 1"/>
          <p:cNvSpPr>
            <a:spLocks noGrp="1"/>
          </p:cNvSpPr>
          <p:nvPr>
            <p:ph type="title"/>
          </p:nvPr>
        </p:nvSpPr>
        <p:spPr/>
        <p:txBody>
          <a:bodyPr/>
          <a:lstStyle/>
          <a:p>
            <a:r>
              <a:rPr lang="de-DE" smtClean="0"/>
              <a:t>Verpackung</a:t>
            </a:r>
          </a:p>
        </p:txBody>
      </p:sp>
      <p:sp>
        <p:nvSpPr>
          <p:cNvPr id="75778"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75779" name="Foliennummernplatzhalter 4"/>
          <p:cNvSpPr>
            <a:spLocks noGrp="1"/>
          </p:cNvSpPr>
          <p:nvPr>
            <p:ph type="sldNum" sz="quarter" idx="12"/>
          </p:nvPr>
        </p:nvSpPr>
        <p:spPr>
          <a:noFill/>
        </p:spPr>
        <p:txBody>
          <a:bodyPr/>
          <a:lstStyle/>
          <a:p>
            <a:fld id="{16BAED59-72CD-4725-9CA6-26CFB63D520E}" type="slidenum">
              <a:rPr lang="de-DE" altLang="en-US" smtClean="0">
                <a:cs typeface="Arial" charset="0"/>
              </a:rPr>
              <a:pPr/>
              <a:t>47</a:t>
            </a:fld>
            <a:endParaRPr lang="de-DE" altLang="en-US" smtClean="0">
              <a:cs typeface="Arial" charset="0"/>
            </a:endParaRPr>
          </a:p>
        </p:txBody>
      </p:sp>
      <p:pic>
        <p:nvPicPr>
          <p:cNvPr id="75780" name="Picture 4"/>
          <p:cNvPicPr>
            <a:picLocks noGrp="1" noChangeAspect="1" noChangeArrowheads="1"/>
          </p:cNvPicPr>
          <p:nvPr>
            <p:ph idx="1"/>
          </p:nvPr>
        </p:nvPicPr>
        <p:blipFill>
          <a:blip r:embed="rId2" cstate="print"/>
          <a:srcRect/>
          <a:stretch>
            <a:fillRect/>
          </a:stretch>
        </p:blipFill>
        <p:spPr>
          <a:xfrm>
            <a:off x="1762125" y="2003425"/>
            <a:ext cx="5619750" cy="3843338"/>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p:txBody>
          <a:bodyPr/>
          <a:lstStyle/>
          <a:p>
            <a:r>
              <a:rPr lang="de-DE" smtClean="0"/>
              <a:t>Verpackung</a:t>
            </a:r>
          </a:p>
        </p:txBody>
      </p:sp>
      <p:pic>
        <p:nvPicPr>
          <p:cNvPr id="76802" name="Picture 4" descr="IMG_1994"/>
          <p:cNvPicPr>
            <a:picLocks noGrp="1" noChangeAspect="1" noChangeArrowheads="1"/>
          </p:cNvPicPr>
          <p:nvPr>
            <p:ph type="body" idx="1"/>
          </p:nvPr>
        </p:nvPicPr>
        <p:blipFill>
          <a:blip r:embed="rId2" cstate="print"/>
          <a:srcRect/>
          <a:stretch>
            <a:fillRect/>
          </a:stretch>
        </p:blipFill>
        <p:spPr>
          <a:xfrm>
            <a:off x="1630363" y="1719263"/>
            <a:ext cx="5881687" cy="4411662"/>
          </a:xfrm>
        </p:spPr>
      </p:pic>
      <p:sp>
        <p:nvSpPr>
          <p:cNvPr id="76803" name="Foliennummernplatzhalter 3"/>
          <p:cNvSpPr>
            <a:spLocks noGrp="1"/>
          </p:cNvSpPr>
          <p:nvPr>
            <p:ph type="sldNum" sz="quarter" idx="12"/>
          </p:nvPr>
        </p:nvSpPr>
        <p:spPr>
          <a:noFill/>
        </p:spPr>
        <p:txBody>
          <a:bodyPr/>
          <a:lstStyle/>
          <a:p>
            <a:fld id="{DB1B64B6-22C4-4398-A021-22FE987D3F61}" type="slidenum">
              <a:rPr lang="de-DE" altLang="en-US" smtClean="0">
                <a:cs typeface="Arial" charset="0"/>
              </a:rPr>
              <a:pPr/>
              <a:t>48</a:t>
            </a:fld>
            <a:endParaRPr lang="de-DE" altLang="en-US" smtClean="0">
              <a:cs typeface="Arial" charset="0"/>
            </a:endParaRPr>
          </a:p>
        </p:txBody>
      </p:sp>
      <p:sp>
        <p:nvSpPr>
          <p:cNvPr id="76804"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el 1"/>
          <p:cNvSpPr>
            <a:spLocks noGrp="1"/>
          </p:cNvSpPr>
          <p:nvPr>
            <p:ph type="title"/>
          </p:nvPr>
        </p:nvSpPr>
        <p:spPr/>
        <p:txBody>
          <a:bodyPr/>
          <a:lstStyle/>
          <a:p>
            <a:r>
              <a:rPr lang="de-DE" smtClean="0"/>
              <a:t>Verpackung / Container</a:t>
            </a:r>
          </a:p>
        </p:txBody>
      </p:sp>
      <p:sp>
        <p:nvSpPr>
          <p:cNvPr id="77826" name="Inhaltsplatzhalter 2"/>
          <p:cNvSpPr>
            <a:spLocks noGrp="1"/>
          </p:cNvSpPr>
          <p:nvPr>
            <p:ph idx="1"/>
          </p:nvPr>
        </p:nvSpPr>
        <p:spPr/>
        <p:txBody>
          <a:bodyPr/>
          <a:lstStyle/>
          <a:p>
            <a:r>
              <a:rPr lang="de-DE" smtClean="0"/>
              <a:t>Müssen geeignet sein</a:t>
            </a:r>
          </a:p>
          <a:p>
            <a:r>
              <a:rPr lang="de-DE" smtClean="0"/>
              <a:t>Dampfdurchlässig?</a:t>
            </a:r>
          </a:p>
          <a:p>
            <a:r>
              <a:rPr lang="de-DE" smtClean="0"/>
              <a:t>Papier- oder Dauerfilter</a:t>
            </a:r>
          </a:p>
          <a:p>
            <a:r>
              <a:rPr lang="de-DE" smtClean="0"/>
              <a:t>Dichtung geeignet/ intakt?</a:t>
            </a:r>
          </a:p>
          <a:p>
            <a:r>
              <a:rPr lang="de-DE" smtClean="0"/>
              <a:t>Reinigung und Desinfektion (wann, wie)</a:t>
            </a:r>
          </a:p>
          <a:p>
            <a:endParaRPr lang="de-DE" smtClean="0"/>
          </a:p>
        </p:txBody>
      </p:sp>
      <p:sp>
        <p:nvSpPr>
          <p:cNvPr id="77827"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77828" name="Foliennummernplatzhalter 4"/>
          <p:cNvSpPr>
            <a:spLocks noGrp="1"/>
          </p:cNvSpPr>
          <p:nvPr>
            <p:ph type="sldNum" sz="quarter" idx="12"/>
          </p:nvPr>
        </p:nvSpPr>
        <p:spPr>
          <a:noFill/>
        </p:spPr>
        <p:txBody>
          <a:bodyPr/>
          <a:lstStyle/>
          <a:p>
            <a:fld id="{A56CB822-BC33-4A94-A69E-FB04DED55C6F}" type="slidenum">
              <a:rPr lang="de-DE" altLang="en-US" smtClean="0">
                <a:cs typeface="Arial" charset="0"/>
              </a:rPr>
              <a:pPr/>
              <a:t>49</a:t>
            </a:fld>
            <a:endParaRPr lang="de-DE" altLang="en-US" smtClean="0">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23554" name="Foliennummernplatzhalter 5"/>
          <p:cNvSpPr>
            <a:spLocks noGrp="1"/>
          </p:cNvSpPr>
          <p:nvPr>
            <p:ph type="sldNum" sz="quarter" idx="12"/>
          </p:nvPr>
        </p:nvSpPr>
        <p:spPr>
          <a:noFill/>
        </p:spPr>
        <p:txBody>
          <a:bodyPr/>
          <a:lstStyle/>
          <a:p>
            <a:fld id="{3B847B1C-D27C-4E83-84D4-3CFDB9DF63DD}" type="slidenum">
              <a:rPr lang="de-DE" altLang="en-US" smtClean="0">
                <a:cs typeface="Arial" charset="0"/>
              </a:rPr>
              <a:pPr/>
              <a:t>5</a:t>
            </a:fld>
            <a:endParaRPr lang="de-DE" altLang="en-US" smtClean="0">
              <a:cs typeface="Arial" charset="0"/>
            </a:endParaRPr>
          </a:p>
        </p:txBody>
      </p:sp>
      <p:sp>
        <p:nvSpPr>
          <p:cNvPr id="23555" name="Rectangle 2"/>
          <p:cNvSpPr>
            <a:spLocks noGrp="1" noChangeArrowheads="1"/>
          </p:cNvSpPr>
          <p:nvPr>
            <p:ph type="title"/>
          </p:nvPr>
        </p:nvSpPr>
        <p:spPr/>
        <p:txBody>
          <a:bodyPr/>
          <a:lstStyle/>
          <a:p>
            <a:pPr eaLnBrk="1" hangingPunct="1"/>
            <a:r>
              <a:rPr lang="de-DE" smtClean="0"/>
              <a:t>Grundsätzliche Aspekte</a:t>
            </a:r>
          </a:p>
        </p:txBody>
      </p:sp>
      <p:sp>
        <p:nvSpPr>
          <p:cNvPr id="23556" name="Rectangle 3"/>
          <p:cNvSpPr>
            <a:spLocks noGrp="1" noChangeArrowheads="1"/>
          </p:cNvSpPr>
          <p:nvPr>
            <p:ph type="body" idx="1"/>
          </p:nvPr>
        </p:nvSpPr>
        <p:spPr/>
        <p:txBody>
          <a:bodyPr/>
          <a:lstStyle/>
          <a:p>
            <a:pPr eaLnBrk="1" hangingPunct="1">
              <a:buFont typeface="Wingdings" pitchFamily="2" charset="2"/>
              <a:buNone/>
            </a:pPr>
            <a:r>
              <a:rPr lang="de-DE" sz="2800" smtClean="0"/>
              <a:t>Anforderung an die Hygiene bei der Aufbereitung von Medizinprodukten…</a:t>
            </a:r>
            <a:r>
              <a:rPr lang="de-DE" sz="2800" i="1" smtClean="0"/>
              <a:t> „unabhängig vom Ort der Durchführung der Aufbereitung“</a:t>
            </a:r>
          </a:p>
          <a:p>
            <a:pPr eaLnBrk="1" hangingPunct="1"/>
            <a:endParaRPr lang="de-DE" smtClean="0"/>
          </a:p>
        </p:txBody>
      </p:sp>
      <p:pic>
        <p:nvPicPr>
          <p:cNvPr id="23557" name="Picture 4" descr="Abb"/>
          <p:cNvPicPr>
            <a:picLocks noChangeAspect="1" noChangeArrowheads="1"/>
          </p:cNvPicPr>
          <p:nvPr/>
        </p:nvPicPr>
        <p:blipFill>
          <a:blip r:embed="rId2" cstate="print"/>
          <a:srcRect/>
          <a:stretch>
            <a:fillRect/>
          </a:stretch>
        </p:blipFill>
        <p:spPr bwMode="auto">
          <a:xfrm>
            <a:off x="2339975" y="3068638"/>
            <a:ext cx="4286250" cy="273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el 1"/>
          <p:cNvSpPr>
            <a:spLocks noGrp="1"/>
          </p:cNvSpPr>
          <p:nvPr>
            <p:ph type="title"/>
          </p:nvPr>
        </p:nvSpPr>
        <p:spPr/>
        <p:txBody>
          <a:bodyPr/>
          <a:lstStyle/>
          <a:p>
            <a:r>
              <a:rPr lang="de-DE" smtClean="0"/>
              <a:t>Verpackung / Kennzeichnung</a:t>
            </a:r>
          </a:p>
        </p:txBody>
      </p:sp>
      <p:sp>
        <p:nvSpPr>
          <p:cNvPr id="84994" name="Inhaltsplatzhalter 2"/>
          <p:cNvSpPr>
            <a:spLocks noGrp="1"/>
          </p:cNvSpPr>
          <p:nvPr>
            <p:ph idx="1"/>
          </p:nvPr>
        </p:nvSpPr>
        <p:spPr/>
        <p:txBody>
          <a:bodyPr/>
          <a:lstStyle/>
          <a:p>
            <a:pPr>
              <a:buFontTx/>
              <a:buNone/>
            </a:pPr>
            <a:r>
              <a:rPr lang="de-DE" sz="2800" u="sng" smtClean="0"/>
              <a:t>Manuell</a:t>
            </a:r>
          </a:p>
          <a:p>
            <a:pPr>
              <a:buFontTx/>
              <a:buNone/>
            </a:pPr>
            <a:r>
              <a:rPr lang="de-DE" sz="2800" smtClean="0"/>
              <a:t>   Mit entsprechendem Stift (weich, wasserfest, ungiftig) außerhalb der Siegelnaht</a:t>
            </a:r>
          </a:p>
          <a:p>
            <a:pPr>
              <a:buFontTx/>
              <a:buNone/>
            </a:pPr>
            <a:r>
              <a:rPr lang="de-DE" sz="2800" smtClean="0"/>
              <a:t>   </a:t>
            </a:r>
            <a:r>
              <a:rPr lang="de-DE" sz="2800" u="sng" smtClean="0"/>
              <a:t>Maschinell</a:t>
            </a:r>
          </a:p>
          <a:p>
            <a:pPr>
              <a:buFontTx/>
              <a:buNone/>
            </a:pPr>
            <a:r>
              <a:rPr lang="de-DE" sz="2800" smtClean="0"/>
              <a:t>   Barcode Ausdruck (thermolabil oder thermostabil) per EDV der Sterilisationscharge zuzuordnen u. Patientenbezogen zu dokumentieren </a:t>
            </a:r>
          </a:p>
          <a:p>
            <a:endParaRPr lang="de-DE" smtClean="0"/>
          </a:p>
        </p:txBody>
      </p:sp>
      <p:sp>
        <p:nvSpPr>
          <p:cNvPr id="84995"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84996" name="Foliennummernplatzhalter 4"/>
          <p:cNvSpPr>
            <a:spLocks noGrp="1"/>
          </p:cNvSpPr>
          <p:nvPr>
            <p:ph type="sldNum" sz="quarter" idx="12"/>
          </p:nvPr>
        </p:nvSpPr>
        <p:spPr>
          <a:noFill/>
        </p:spPr>
        <p:txBody>
          <a:bodyPr/>
          <a:lstStyle/>
          <a:p>
            <a:fld id="{777C8679-BA01-490C-997C-5F296F9CA62A}" type="slidenum">
              <a:rPr lang="de-DE" altLang="en-US" smtClean="0">
                <a:cs typeface="Arial" charset="0"/>
              </a:rPr>
              <a:pPr/>
              <a:t>50</a:t>
            </a:fld>
            <a:endParaRPr lang="de-DE" altLang="en-US" smtClean="0">
              <a:cs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el 1"/>
          <p:cNvSpPr>
            <a:spLocks noGrp="1"/>
          </p:cNvSpPr>
          <p:nvPr>
            <p:ph type="title"/>
          </p:nvPr>
        </p:nvSpPr>
        <p:spPr/>
        <p:txBody>
          <a:bodyPr/>
          <a:lstStyle/>
          <a:p>
            <a:r>
              <a:rPr lang="de-DE" smtClean="0"/>
              <a:t>Siegelnaht</a:t>
            </a:r>
          </a:p>
        </p:txBody>
      </p:sp>
      <p:sp>
        <p:nvSpPr>
          <p:cNvPr id="86018"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86019" name="Foliennummernplatzhalter 4"/>
          <p:cNvSpPr>
            <a:spLocks noGrp="1"/>
          </p:cNvSpPr>
          <p:nvPr>
            <p:ph type="sldNum" sz="quarter" idx="12"/>
          </p:nvPr>
        </p:nvSpPr>
        <p:spPr>
          <a:noFill/>
        </p:spPr>
        <p:txBody>
          <a:bodyPr/>
          <a:lstStyle/>
          <a:p>
            <a:fld id="{ED2CFCDD-B135-4E08-948E-2D43D740D1C9}" type="slidenum">
              <a:rPr lang="de-DE" altLang="en-US" smtClean="0">
                <a:cs typeface="Arial" charset="0"/>
              </a:rPr>
              <a:pPr/>
              <a:t>51</a:t>
            </a:fld>
            <a:endParaRPr lang="de-DE" altLang="en-US" smtClean="0">
              <a:cs typeface="Arial" charset="0"/>
            </a:endParaRPr>
          </a:p>
        </p:txBody>
      </p:sp>
      <p:pic>
        <p:nvPicPr>
          <p:cNvPr id="86020" name="Inhaltsplatzhalter 5"/>
          <p:cNvPicPr>
            <a:picLocks noGrp="1"/>
          </p:cNvPicPr>
          <p:nvPr>
            <p:ph idx="1"/>
          </p:nvPr>
        </p:nvPicPr>
        <p:blipFill>
          <a:blip r:embed="rId2" cstate="print"/>
          <a:srcRect/>
          <a:stretch>
            <a:fillRect/>
          </a:stretch>
        </p:blipFill>
        <p:spPr>
          <a:xfrm>
            <a:off x="2386013" y="2357438"/>
            <a:ext cx="4371975" cy="3135312"/>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el 1"/>
          <p:cNvSpPr>
            <a:spLocks noGrp="1"/>
          </p:cNvSpPr>
          <p:nvPr>
            <p:ph type="title"/>
          </p:nvPr>
        </p:nvSpPr>
        <p:spPr/>
        <p:txBody>
          <a:bodyPr/>
          <a:lstStyle/>
          <a:p>
            <a:r>
              <a:rPr lang="de-DE" smtClean="0"/>
              <a:t>Tintentest versus Siegelnahtfestigkeitsprüfung</a:t>
            </a:r>
          </a:p>
        </p:txBody>
      </p:sp>
      <p:sp>
        <p:nvSpPr>
          <p:cNvPr id="87042"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87043" name="Foliennummernplatzhalter 4"/>
          <p:cNvSpPr>
            <a:spLocks noGrp="1"/>
          </p:cNvSpPr>
          <p:nvPr>
            <p:ph type="sldNum" sz="quarter" idx="12"/>
          </p:nvPr>
        </p:nvSpPr>
        <p:spPr>
          <a:noFill/>
        </p:spPr>
        <p:txBody>
          <a:bodyPr/>
          <a:lstStyle/>
          <a:p>
            <a:fld id="{A149C41B-CCDA-4E25-8DEA-A9AE07C92D29}" type="slidenum">
              <a:rPr lang="de-DE" altLang="en-US" smtClean="0">
                <a:cs typeface="Arial" charset="0"/>
              </a:rPr>
              <a:pPr/>
              <a:t>52</a:t>
            </a:fld>
            <a:endParaRPr lang="de-DE" altLang="en-US" smtClean="0">
              <a:cs typeface="Arial" charset="0"/>
            </a:endParaRPr>
          </a:p>
        </p:txBody>
      </p:sp>
      <p:pic>
        <p:nvPicPr>
          <p:cNvPr id="87044" name="Picture 2" descr="C:\Users\bali\Desktop\Sachkunde DGSV fhts\Bilder SK Lehrgang u. Prüfungsfragen\untitled.bmp"/>
          <p:cNvPicPr>
            <a:picLocks noGrp="1" noChangeAspect="1" noChangeArrowheads="1"/>
          </p:cNvPicPr>
          <p:nvPr>
            <p:ph idx="1"/>
          </p:nvPr>
        </p:nvPicPr>
        <p:blipFill>
          <a:blip r:embed="rId2" cstate="print"/>
          <a:srcRect/>
          <a:stretch>
            <a:fillRect/>
          </a:stretch>
        </p:blipFill>
        <p:spPr>
          <a:xfrm>
            <a:off x="827088" y="2492375"/>
            <a:ext cx="2520950" cy="2205038"/>
          </a:xfrm>
        </p:spPr>
      </p:pic>
      <p:pic>
        <p:nvPicPr>
          <p:cNvPr id="87045" name="Picture 3" descr="C:\Users\bali\Desktop\Bilder MP\laborsiegelgeraet_sgpe3000_anwendung_01-9b36b4b4c3ce4fcfa31c5f764abf076f.jpg"/>
          <p:cNvPicPr>
            <a:picLocks noChangeAspect="1" noChangeArrowheads="1"/>
          </p:cNvPicPr>
          <p:nvPr/>
        </p:nvPicPr>
        <p:blipFill>
          <a:blip r:embed="rId3" cstate="print"/>
          <a:srcRect/>
          <a:stretch>
            <a:fillRect/>
          </a:stretch>
        </p:blipFill>
        <p:spPr bwMode="auto">
          <a:xfrm>
            <a:off x="4716463" y="2565400"/>
            <a:ext cx="2879725" cy="215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el 1"/>
          <p:cNvSpPr>
            <a:spLocks noGrp="1"/>
          </p:cNvSpPr>
          <p:nvPr>
            <p:ph type="title"/>
          </p:nvPr>
        </p:nvSpPr>
        <p:spPr/>
        <p:txBody>
          <a:bodyPr/>
          <a:lstStyle/>
          <a:p>
            <a:r>
              <a:rPr lang="de-DE" smtClean="0"/>
              <a:t>Verpackung</a:t>
            </a:r>
          </a:p>
        </p:txBody>
      </p:sp>
      <p:sp>
        <p:nvSpPr>
          <p:cNvPr id="88066"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88067" name="Foliennummernplatzhalter 4"/>
          <p:cNvSpPr>
            <a:spLocks noGrp="1"/>
          </p:cNvSpPr>
          <p:nvPr>
            <p:ph type="sldNum" sz="quarter" idx="12"/>
          </p:nvPr>
        </p:nvSpPr>
        <p:spPr>
          <a:noFill/>
        </p:spPr>
        <p:txBody>
          <a:bodyPr/>
          <a:lstStyle/>
          <a:p>
            <a:fld id="{F1BF823C-CC76-4693-A456-0A950763FBCD}" type="slidenum">
              <a:rPr lang="de-DE" altLang="en-US" smtClean="0">
                <a:cs typeface="Arial" charset="0"/>
              </a:rPr>
              <a:pPr/>
              <a:t>53</a:t>
            </a:fld>
            <a:endParaRPr lang="de-DE" altLang="en-US" smtClean="0">
              <a:cs typeface="Arial" charset="0"/>
            </a:endParaRPr>
          </a:p>
        </p:txBody>
      </p:sp>
      <p:pic>
        <p:nvPicPr>
          <p:cNvPr id="88068" name="Picture 4" descr="99545eab3e"/>
          <p:cNvPicPr>
            <a:picLocks noGrp="1" noChangeAspect="1" noChangeArrowheads="1"/>
          </p:cNvPicPr>
          <p:nvPr>
            <p:ph idx="1"/>
          </p:nvPr>
        </p:nvPicPr>
        <p:blipFill>
          <a:blip r:embed="rId2" cstate="print"/>
          <a:srcRect/>
          <a:stretch>
            <a:fillRect/>
          </a:stretch>
        </p:blipFill>
        <p:spPr>
          <a:xfrm>
            <a:off x="1727200" y="2020888"/>
            <a:ext cx="5689600" cy="38100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91138" name="Foliennummernplatzhalter 5"/>
          <p:cNvSpPr>
            <a:spLocks noGrp="1"/>
          </p:cNvSpPr>
          <p:nvPr>
            <p:ph type="sldNum" sz="quarter" idx="12"/>
          </p:nvPr>
        </p:nvSpPr>
        <p:spPr>
          <a:noFill/>
        </p:spPr>
        <p:txBody>
          <a:bodyPr/>
          <a:lstStyle/>
          <a:p>
            <a:fld id="{0BC7D41C-64EA-4AFA-84B4-6EA16660D94C}" type="slidenum">
              <a:rPr lang="de-DE" altLang="en-US" smtClean="0">
                <a:cs typeface="Arial" charset="0"/>
              </a:rPr>
              <a:pPr/>
              <a:t>54</a:t>
            </a:fld>
            <a:endParaRPr lang="de-DE" altLang="en-US" smtClean="0">
              <a:cs typeface="Arial" charset="0"/>
            </a:endParaRPr>
          </a:p>
        </p:txBody>
      </p:sp>
      <p:sp>
        <p:nvSpPr>
          <p:cNvPr id="91139" name="Rectangle 2"/>
          <p:cNvSpPr>
            <a:spLocks noGrp="1" noChangeArrowheads="1"/>
          </p:cNvSpPr>
          <p:nvPr>
            <p:ph type="title"/>
          </p:nvPr>
        </p:nvSpPr>
        <p:spPr/>
        <p:txBody>
          <a:bodyPr/>
          <a:lstStyle/>
          <a:p>
            <a:pPr eaLnBrk="1" hangingPunct="1"/>
            <a:r>
              <a:rPr lang="de-DE" smtClean="0"/>
              <a:t>Sterilisation</a:t>
            </a:r>
          </a:p>
        </p:txBody>
      </p:sp>
      <p:pic>
        <p:nvPicPr>
          <p:cNvPr id="91140" name="Picture 4" descr="IMG_1992"/>
          <p:cNvPicPr>
            <a:picLocks noGrp="1" noChangeAspect="1" noChangeArrowheads="1"/>
          </p:cNvPicPr>
          <p:nvPr>
            <p:ph type="body" idx="1"/>
          </p:nvPr>
        </p:nvPicPr>
        <p:blipFill>
          <a:blip r:embed="rId2" cstate="print"/>
          <a:srcRect/>
          <a:stretch>
            <a:fillRect/>
          </a:stretch>
        </p:blipFill>
        <p:spPr>
          <a:xfrm>
            <a:off x="1630363" y="1719263"/>
            <a:ext cx="5881687" cy="4411662"/>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p:txBody>
          <a:bodyPr/>
          <a:lstStyle/>
          <a:p>
            <a:endParaRPr lang="de-DE" smtClean="0"/>
          </a:p>
        </p:txBody>
      </p:sp>
      <p:sp>
        <p:nvSpPr>
          <p:cNvPr id="93186" name="Rectangle 3"/>
          <p:cNvSpPr>
            <a:spLocks noGrp="1" noChangeArrowheads="1"/>
          </p:cNvSpPr>
          <p:nvPr>
            <p:ph type="body" idx="1"/>
          </p:nvPr>
        </p:nvSpPr>
        <p:spPr/>
        <p:txBody>
          <a:bodyPr/>
          <a:lstStyle/>
          <a:p>
            <a:endParaRPr lang="de-DE" smtClean="0"/>
          </a:p>
        </p:txBody>
      </p:sp>
      <p:pic>
        <p:nvPicPr>
          <p:cNvPr id="93187" name="Picture 4" descr="100_3498"/>
          <p:cNvPicPr>
            <a:picLocks noChangeAspect="1" noChangeArrowheads="1"/>
          </p:cNvPicPr>
          <p:nvPr/>
        </p:nvPicPr>
        <p:blipFill>
          <a:blip r:embed="rId2" cstate="print"/>
          <a:srcRect/>
          <a:stretch>
            <a:fillRect/>
          </a:stretch>
        </p:blipFill>
        <p:spPr bwMode="auto">
          <a:xfrm>
            <a:off x="323850" y="692150"/>
            <a:ext cx="7632700" cy="5724525"/>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Datumsplatzhalter 3"/>
          <p:cNvSpPr txBox="1">
            <a:spLocks noGrp="1"/>
          </p:cNvSpPr>
          <p:nvPr/>
        </p:nvSpPr>
        <p:spPr bwMode="auto">
          <a:xfrm>
            <a:off x="1692275" y="6237288"/>
            <a:ext cx="2133600" cy="457200"/>
          </a:xfrm>
          <a:prstGeom prst="rect">
            <a:avLst/>
          </a:prstGeom>
          <a:noFill/>
          <a:ln w="9525">
            <a:noFill/>
            <a:miter lim="800000"/>
            <a:headEnd/>
            <a:tailEnd/>
          </a:ln>
        </p:spPr>
        <p:txBody>
          <a:bodyPr/>
          <a:lstStyle/>
          <a:p>
            <a:endParaRPr lang="de-DE" altLang="en-US" sz="1000"/>
          </a:p>
        </p:txBody>
      </p:sp>
      <p:sp>
        <p:nvSpPr>
          <p:cNvPr id="94210" name="Fußzeilenplatzhalter 4"/>
          <p:cNvSpPr txBox="1">
            <a:spLocks noGrp="1"/>
          </p:cNvSpPr>
          <p:nvPr/>
        </p:nvSpPr>
        <p:spPr bwMode="auto">
          <a:xfrm>
            <a:off x="3124200" y="6248400"/>
            <a:ext cx="2895600" cy="457200"/>
          </a:xfrm>
          <a:prstGeom prst="rect">
            <a:avLst/>
          </a:prstGeom>
          <a:noFill/>
          <a:ln w="9525">
            <a:noFill/>
            <a:miter lim="800000"/>
            <a:headEnd/>
            <a:tailEnd/>
          </a:ln>
        </p:spPr>
        <p:txBody>
          <a:bodyPr/>
          <a:lstStyle/>
          <a:p>
            <a:pPr algn="ctr"/>
            <a:r>
              <a:rPr lang="de-DE" altLang="en-US" sz="1000"/>
              <a:t>Tübinger Forum April 2013</a:t>
            </a:r>
          </a:p>
        </p:txBody>
      </p:sp>
      <p:sp>
        <p:nvSpPr>
          <p:cNvPr id="94211" name="Foliennummernplatzhalter 5"/>
          <p:cNvSpPr txBox="1">
            <a:spLocks noGrp="1"/>
          </p:cNvSpPr>
          <p:nvPr/>
        </p:nvSpPr>
        <p:spPr bwMode="auto">
          <a:xfrm>
            <a:off x="6553200" y="6248400"/>
            <a:ext cx="2133600" cy="457200"/>
          </a:xfrm>
          <a:prstGeom prst="rect">
            <a:avLst/>
          </a:prstGeom>
          <a:noFill/>
          <a:ln w="9525">
            <a:noFill/>
            <a:miter lim="800000"/>
            <a:headEnd/>
            <a:tailEnd/>
          </a:ln>
        </p:spPr>
        <p:txBody>
          <a:bodyPr/>
          <a:lstStyle/>
          <a:p>
            <a:pPr algn="r"/>
            <a:fld id="{51EB1CD3-3B6F-4017-8A20-E8DC624EF427}" type="slidenum">
              <a:rPr lang="de-DE" altLang="en-US" sz="1000"/>
              <a:pPr algn="r"/>
              <a:t>56</a:t>
            </a:fld>
            <a:endParaRPr lang="de-DE" altLang="en-US" sz="1000"/>
          </a:p>
        </p:txBody>
      </p:sp>
      <p:sp>
        <p:nvSpPr>
          <p:cNvPr id="94212" name="Rectangle 2"/>
          <p:cNvSpPr>
            <a:spLocks noGrp="1" noChangeArrowheads="1"/>
          </p:cNvSpPr>
          <p:nvPr>
            <p:ph type="title" idx="4294967295"/>
          </p:nvPr>
        </p:nvSpPr>
        <p:spPr/>
        <p:txBody>
          <a:bodyPr/>
          <a:lstStyle/>
          <a:p>
            <a:pPr eaLnBrk="1" hangingPunct="1"/>
            <a:endParaRPr lang="de-DE" smtClean="0"/>
          </a:p>
        </p:txBody>
      </p:sp>
      <p:sp>
        <p:nvSpPr>
          <p:cNvPr id="94213" name="Rectangle 3"/>
          <p:cNvSpPr>
            <a:spLocks noGrp="1" noChangeArrowheads="1"/>
          </p:cNvSpPr>
          <p:nvPr>
            <p:ph type="body" idx="4294967295"/>
          </p:nvPr>
        </p:nvSpPr>
        <p:spPr/>
        <p:txBody>
          <a:bodyPr/>
          <a:lstStyle/>
          <a:p>
            <a:pPr eaLnBrk="1" hangingPunct="1"/>
            <a:r>
              <a:rPr lang="de-DE" sz="2800" smtClean="0"/>
              <a:t>Messtechnische Überwachung der Verfahrensparameter</a:t>
            </a:r>
          </a:p>
          <a:p>
            <a:pPr eaLnBrk="1" hangingPunct="1">
              <a:buFont typeface="Wingdings" pitchFamily="2" charset="2"/>
              <a:buNone/>
            </a:pPr>
            <a:r>
              <a:rPr lang="de-DE" sz="2800" smtClean="0"/>
              <a:t> </a:t>
            </a:r>
          </a:p>
          <a:p>
            <a:pPr eaLnBrk="1" hangingPunct="1"/>
            <a:r>
              <a:rPr lang="de-DE" sz="2800" smtClean="0"/>
              <a:t>und die rechtssichere Dokumentation sind Bestandteil der gesetzlichen Vorgaben, im besonderen der kritisch B MP!</a:t>
            </a:r>
          </a:p>
        </p:txBody>
      </p:sp>
      <p:sp>
        <p:nvSpPr>
          <p:cNvPr id="94214" name="Foliennummernplatzhalter 6"/>
          <p:cNvSpPr>
            <a:spLocks noGrp="1"/>
          </p:cNvSpPr>
          <p:nvPr>
            <p:ph type="sldNum" sz="quarter" idx="12"/>
          </p:nvPr>
        </p:nvSpPr>
        <p:spPr>
          <a:noFill/>
        </p:spPr>
        <p:txBody>
          <a:bodyPr/>
          <a:lstStyle/>
          <a:p>
            <a:fld id="{8074A952-5367-48A5-8FA0-6856191B3CE0}" type="slidenum">
              <a:rPr lang="de-DE" altLang="en-US" smtClean="0">
                <a:cs typeface="Arial" charset="0"/>
              </a:rPr>
              <a:pPr/>
              <a:t>56</a:t>
            </a:fld>
            <a:endParaRPr lang="de-DE" altLang="en-US" smtClean="0">
              <a:cs typeface="Arial" charset="0"/>
            </a:endParaRPr>
          </a:p>
        </p:txBody>
      </p:sp>
      <p:sp>
        <p:nvSpPr>
          <p:cNvPr id="94215" name="Fußzeilenplatzhalter 7"/>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62466" name="Foliennummernplatzhalter 5"/>
          <p:cNvSpPr>
            <a:spLocks noGrp="1"/>
          </p:cNvSpPr>
          <p:nvPr>
            <p:ph type="sldNum" sz="quarter" idx="12"/>
          </p:nvPr>
        </p:nvSpPr>
        <p:spPr>
          <a:noFill/>
        </p:spPr>
        <p:txBody>
          <a:bodyPr/>
          <a:lstStyle/>
          <a:p>
            <a:fld id="{8FA2EB0C-AF2C-4251-AFD3-3929DF63C627}" type="slidenum">
              <a:rPr lang="de-DE" altLang="en-US" smtClean="0">
                <a:cs typeface="Arial" charset="0"/>
              </a:rPr>
              <a:pPr/>
              <a:t>57</a:t>
            </a:fld>
            <a:endParaRPr lang="de-DE" altLang="en-US" smtClean="0">
              <a:cs typeface="Arial" charset="0"/>
            </a:endParaRPr>
          </a:p>
        </p:txBody>
      </p:sp>
      <p:sp>
        <p:nvSpPr>
          <p:cNvPr id="62467" name="Rectangle 2"/>
          <p:cNvSpPr>
            <a:spLocks noGrp="1" noChangeArrowheads="1"/>
          </p:cNvSpPr>
          <p:nvPr>
            <p:ph type="title"/>
          </p:nvPr>
        </p:nvSpPr>
        <p:spPr/>
        <p:txBody>
          <a:bodyPr/>
          <a:lstStyle/>
          <a:p>
            <a:pPr eaLnBrk="1" hangingPunct="1"/>
            <a:endParaRPr lang="de-DE" smtClean="0"/>
          </a:p>
        </p:txBody>
      </p:sp>
      <p:sp>
        <p:nvSpPr>
          <p:cNvPr id="62468" name="Rectangle 3"/>
          <p:cNvSpPr>
            <a:spLocks noGrp="1" noChangeArrowheads="1"/>
          </p:cNvSpPr>
          <p:nvPr>
            <p:ph type="body" idx="1"/>
          </p:nvPr>
        </p:nvSpPr>
        <p:spPr>
          <a:xfrm>
            <a:off x="1331913" y="2349500"/>
            <a:ext cx="7354887" cy="3311525"/>
          </a:xfrm>
        </p:spPr>
        <p:txBody>
          <a:bodyPr/>
          <a:lstStyle/>
          <a:p>
            <a:pPr eaLnBrk="1" hangingPunct="1"/>
            <a:endParaRPr lang="de-DE" smtClean="0"/>
          </a:p>
        </p:txBody>
      </p:sp>
      <p:pic>
        <p:nvPicPr>
          <p:cNvPr id="62469" name="Picture 4" descr="RDG_Bild_Aufzeichnung"/>
          <p:cNvPicPr>
            <a:picLocks noChangeAspect="1" noChangeArrowheads="1"/>
          </p:cNvPicPr>
          <p:nvPr/>
        </p:nvPicPr>
        <p:blipFill>
          <a:blip r:embed="rId2" cstate="print"/>
          <a:srcRect/>
          <a:stretch>
            <a:fillRect/>
          </a:stretch>
        </p:blipFill>
        <p:spPr bwMode="auto">
          <a:xfrm>
            <a:off x="179388" y="0"/>
            <a:ext cx="8713787" cy="6092825"/>
          </a:xfrm>
          <a:prstGeom prst="rect">
            <a:avLst/>
          </a:prstGeom>
          <a:noFill/>
          <a:ln w="9525">
            <a:noFill/>
            <a:miter lim="800000"/>
            <a:headEnd/>
            <a:tailEnd/>
          </a:ln>
        </p:spPr>
      </p:pic>
      <p:pic>
        <p:nvPicPr>
          <p:cNvPr id="62470" name="Picture 5" descr="RDG_Bild_Aufzeichnung_Freigabe"/>
          <p:cNvPicPr>
            <a:picLocks noChangeAspect="1" noChangeArrowheads="1"/>
          </p:cNvPicPr>
          <p:nvPr/>
        </p:nvPicPr>
        <p:blipFill>
          <a:blip r:embed="rId3" cstate="print"/>
          <a:srcRect/>
          <a:stretch>
            <a:fillRect/>
          </a:stretch>
        </p:blipFill>
        <p:spPr bwMode="auto">
          <a:xfrm>
            <a:off x="2124075" y="1989138"/>
            <a:ext cx="4019550" cy="466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92162" name="Foliennummernplatzhalter 5"/>
          <p:cNvSpPr>
            <a:spLocks noGrp="1"/>
          </p:cNvSpPr>
          <p:nvPr>
            <p:ph type="sldNum" sz="quarter" idx="12"/>
          </p:nvPr>
        </p:nvSpPr>
        <p:spPr>
          <a:noFill/>
        </p:spPr>
        <p:txBody>
          <a:bodyPr/>
          <a:lstStyle/>
          <a:p>
            <a:fld id="{4E2A2569-E2E7-45D1-A3E9-AC930E867CA7}" type="slidenum">
              <a:rPr lang="de-DE" altLang="en-US" smtClean="0">
                <a:cs typeface="Arial" charset="0"/>
              </a:rPr>
              <a:pPr/>
              <a:t>58</a:t>
            </a:fld>
            <a:endParaRPr lang="de-DE" altLang="en-US" smtClean="0">
              <a:cs typeface="Arial" charset="0"/>
            </a:endParaRPr>
          </a:p>
        </p:txBody>
      </p:sp>
      <p:sp>
        <p:nvSpPr>
          <p:cNvPr id="92163" name="Rectangle 2"/>
          <p:cNvSpPr>
            <a:spLocks noGrp="1" noChangeArrowheads="1"/>
          </p:cNvSpPr>
          <p:nvPr>
            <p:ph type="title"/>
          </p:nvPr>
        </p:nvSpPr>
        <p:spPr/>
        <p:txBody>
          <a:bodyPr/>
          <a:lstStyle/>
          <a:p>
            <a:pPr eaLnBrk="1" hangingPunct="1"/>
            <a:r>
              <a:rPr lang="de-DE" smtClean="0"/>
              <a:t>Sterilisation</a:t>
            </a:r>
          </a:p>
        </p:txBody>
      </p:sp>
      <p:sp>
        <p:nvSpPr>
          <p:cNvPr id="92164" name="Rectangle 3"/>
          <p:cNvSpPr>
            <a:spLocks noGrp="1" noChangeArrowheads="1"/>
          </p:cNvSpPr>
          <p:nvPr>
            <p:ph type="body" idx="1"/>
          </p:nvPr>
        </p:nvSpPr>
        <p:spPr/>
        <p:txBody>
          <a:bodyPr/>
          <a:lstStyle/>
          <a:p>
            <a:pPr eaLnBrk="1" hangingPunct="1">
              <a:buFont typeface="Wingdings" pitchFamily="2" charset="2"/>
              <a:buNone/>
            </a:pPr>
            <a:endParaRPr lang="de-DE" smtClean="0"/>
          </a:p>
        </p:txBody>
      </p:sp>
      <p:pic>
        <p:nvPicPr>
          <p:cNvPr id="92165" name="Picture 4" descr="temperaturband"/>
          <p:cNvPicPr>
            <a:picLocks noChangeAspect="1" noChangeArrowheads="1"/>
          </p:cNvPicPr>
          <p:nvPr/>
        </p:nvPicPr>
        <p:blipFill>
          <a:blip r:embed="rId2" cstate="print"/>
          <a:srcRect/>
          <a:stretch>
            <a:fillRect/>
          </a:stretch>
        </p:blipFill>
        <p:spPr bwMode="auto">
          <a:xfrm>
            <a:off x="755650" y="2133600"/>
            <a:ext cx="7921625" cy="3697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97282" name="Foliennummernplatzhalter 5"/>
          <p:cNvSpPr>
            <a:spLocks noGrp="1"/>
          </p:cNvSpPr>
          <p:nvPr>
            <p:ph type="sldNum" sz="quarter" idx="12"/>
          </p:nvPr>
        </p:nvSpPr>
        <p:spPr>
          <a:noFill/>
        </p:spPr>
        <p:txBody>
          <a:bodyPr/>
          <a:lstStyle/>
          <a:p>
            <a:fld id="{C6E4B864-2652-4CCE-A151-4D73E172A87B}" type="slidenum">
              <a:rPr lang="de-DE" altLang="en-US" smtClean="0">
                <a:cs typeface="Arial" charset="0"/>
              </a:rPr>
              <a:pPr/>
              <a:t>59</a:t>
            </a:fld>
            <a:endParaRPr lang="de-DE" altLang="en-US" smtClean="0">
              <a:cs typeface="Arial" charset="0"/>
            </a:endParaRPr>
          </a:p>
        </p:txBody>
      </p:sp>
      <p:sp>
        <p:nvSpPr>
          <p:cNvPr id="97283" name="Rectangle 2"/>
          <p:cNvSpPr>
            <a:spLocks noGrp="1" noChangeArrowheads="1"/>
          </p:cNvSpPr>
          <p:nvPr>
            <p:ph type="title"/>
          </p:nvPr>
        </p:nvSpPr>
        <p:spPr/>
        <p:txBody>
          <a:bodyPr/>
          <a:lstStyle/>
          <a:p>
            <a:pPr eaLnBrk="1" hangingPunct="1"/>
            <a:r>
              <a:rPr lang="de-DE" smtClean="0"/>
              <a:t>Sterilisation</a:t>
            </a:r>
          </a:p>
        </p:txBody>
      </p:sp>
      <p:sp>
        <p:nvSpPr>
          <p:cNvPr id="97284" name="Rectangle 3"/>
          <p:cNvSpPr>
            <a:spLocks noGrp="1" noChangeArrowheads="1"/>
          </p:cNvSpPr>
          <p:nvPr>
            <p:ph type="body" idx="1"/>
          </p:nvPr>
        </p:nvSpPr>
        <p:spPr/>
        <p:txBody>
          <a:bodyPr/>
          <a:lstStyle/>
          <a:p>
            <a:pPr eaLnBrk="1" hangingPunct="1">
              <a:buFont typeface="Wingdings" pitchFamily="2" charset="2"/>
              <a:buNone/>
            </a:pPr>
            <a:r>
              <a:rPr lang="de-DE" smtClean="0"/>
              <a:t>Freigabekriterien &gt; QM</a:t>
            </a:r>
          </a:p>
          <a:p>
            <a:pPr eaLnBrk="1" hangingPunct="1">
              <a:buFont typeface="Wingdings" pitchFamily="2" charset="2"/>
              <a:buNone/>
            </a:pPr>
            <a:r>
              <a:rPr lang="de-DE" smtClean="0"/>
              <a:t> </a:t>
            </a:r>
          </a:p>
        </p:txBody>
      </p:sp>
      <p:sp>
        <p:nvSpPr>
          <p:cNvPr id="97285" name="Rectangle 4"/>
          <p:cNvSpPr>
            <a:spLocks noChangeArrowheads="1"/>
          </p:cNvSpPr>
          <p:nvPr/>
        </p:nvSpPr>
        <p:spPr bwMode="auto">
          <a:xfrm>
            <a:off x="539750" y="2276475"/>
            <a:ext cx="7272338" cy="3446463"/>
          </a:xfrm>
          <a:prstGeom prst="rect">
            <a:avLst/>
          </a:prstGeom>
          <a:noFill/>
          <a:ln w="9525">
            <a:noFill/>
            <a:miter lim="800000"/>
            <a:headEnd/>
            <a:tailEnd/>
          </a:ln>
        </p:spPr>
        <p:txBody>
          <a:bodyPr>
            <a:spAutoFit/>
          </a:bodyPr>
          <a:lstStyle/>
          <a:p>
            <a:r>
              <a:rPr lang="de-DE" sz="2400"/>
              <a:t> </a:t>
            </a:r>
            <a:r>
              <a:rPr lang="de-DE" sz="2800"/>
              <a:t>-  „Programm erfolgreich abgelaufen“</a:t>
            </a:r>
          </a:p>
          <a:p>
            <a:r>
              <a:rPr lang="de-DE" sz="2800"/>
              <a:t> -  Helix Indikatorstreifen umgeschlagen</a:t>
            </a:r>
          </a:p>
          <a:p>
            <a:r>
              <a:rPr lang="de-DE" sz="2800"/>
              <a:t> -  Verpackung intakt und trocken</a:t>
            </a:r>
          </a:p>
          <a:p>
            <a:r>
              <a:rPr lang="de-DE" sz="2800"/>
              <a:t> -  Siegelnaht (8mm) unversehrt</a:t>
            </a:r>
          </a:p>
          <a:p>
            <a:r>
              <a:rPr lang="de-DE" sz="2800"/>
              <a:t> -  Produktetikett mit Chargen Nr. u. Datum,</a:t>
            </a:r>
          </a:p>
          <a:p>
            <a:r>
              <a:rPr lang="de-DE" sz="2800"/>
              <a:t>    Verfallsdatum, Inhalt u. Namen d. MA</a:t>
            </a:r>
          </a:p>
          <a:p>
            <a:r>
              <a:rPr lang="de-DE" sz="2800"/>
              <a:t>    die Beladen u. Freigegeben hat</a:t>
            </a:r>
          </a:p>
          <a:p>
            <a:endParaRPr lang="de-DE" sz="24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25602" name="Foliennummernplatzhalter 5"/>
          <p:cNvSpPr>
            <a:spLocks noGrp="1"/>
          </p:cNvSpPr>
          <p:nvPr>
            <p:ph type="sldNum" sz="quarter" idx="12"/>
          </p:nvPr>
        </p:nvSpPr>
        <p:spPr>
          <a:noFill/>
        </p:spPr>
        <p:txBody>
          <a:bodyPr/>
          <a:lstStyle/>
          <a:p>
            <a:fld id="{A165676E-F7F0-457E-AE17-8FBA1999E764}" type="slidenum">
              <a:rPr lang="de-DE" altLang="en-US" smtClean="0">
                <a:cs typeface="Arial" charset="0"/>
              </a:rPr>
              <a:pPr/>
              <a:t>6</a:t>
            </a:fld>
            <a:endParaRPr lang="de-DE" altLang="en-US" smtClean="0">
              <a:cs typeface="Arial" charset="0"/>
            </a:endParaRPr>
          </a:p>
        </p:txBody>
      </p:sp>
      <p:sp>
        <p:nvSpPr>
          <p:cNvPr id="25603" name="Rectangle 2"/>
          <p:cNvSpPr>
            <a:spLocks noGrp="1" noChangeArrowheads="1"/>
          </p:cNvSpPr>
          <p:nvPr>
            <p:ph type="title"/>
          </p:nvPr>
        </p:nvSpPr>
        <p:spPr/>
        <p:txBody>
          <a:bodyPr/>
          <a:lstStyle/>
          <a:p>
            <a:pPr eaLnBrk="1" hangingPunct="1"/>
            <a:r>
              <a:rPr lang="de-DE" smtClean="0"/>
              <a:t>Grundsätzliche Aspekte</a:t>
            </a:r>
          </a:p>
        </p:txBody>
      </p:sp>
      <p:sp>
        <p:nvSpPr>
          <p:cNvPr id="25604" name="Rectangle 3"/>
          <p:cNvSpPr>
            <a:spLocks noGrp="1" noChangeArrowheads="1"/>
          </p:cNvSpPr>
          <p:nvPr>
            <p:ph type="body" idx="1"/>
          </p:nvPr>
        </p:nvSpPr>
        <p:spPr/>
        <p:txBody>
          <a:bodyPr/>
          <a:lstStyle/>
          <a:p>
            <a:pPr marL="571500" indent="-571500" eaLnBrk="1" hangingPunct="1">
              <a:buFont typeface="Wingdings" pitchFamily="2" charset="2"/>
              <a:buNone/>
            </a:pPr>
            <a:r>
              <a:rPr lang="de-DE" smtClean="0"/>
              <a:t>Aufbereitung umfasst folgende Einzelschritte:</a:t>
            </a:r>
          </a:p>
          <a:p>
            <a:pPr marL="571500" indent="-571500" eaLnBrk="1" hangingPunct="1">
              <a:buFont typeface="Wingdings" pitchFamily="2" charset="2"/>
              <a:buAutoNum type="alphaLcParenR"/>
            </a:pPr>
            <a:r>
              <a:rPr lang="de-DE" sz="2800" smtClean="0"/>
              <a:t>Sachgerechtes Vorbereiten</a:t>
            </a:r>
          </a:p>
          <a:p>
            <a:pPr marL="571500" indent="-571500" eaLnBrk="1" hangingPunct="1">
              <a:buFont typeface="Wingdings" pitchFamily="2" charset="2"/>
              <a:buAutoNum type="alphaLcParenR"/>
            </a:pPr>
            <a:r>
              <a:rPr lang="de-DE" sz="2800" smtClean="0"/>
              <a:t>Reinigung/Desinfektion, Spülung und Trocknung</a:t>
            </a:r>
          </a:p>
          <a:p>
            <a:pPr marL="571500" indent="-571500" eaLnBrk="1" hangingPunct="1">
              <a:buFont typeface="Wingdings" pitchFamily="2" charset="2"/>
              <a:buAutoNum type="alphaLcParenR"/>
            </a:pPr>
            <a:r>
              <a:rPr lang="de-DE" sz="2800" smtClean="0"/>
              <a:t>Prüfung auf Sauberkeit und Unversehrtheit</a:t>
            </a:r>
          </a:p>
          <a:p>
            <a:pPr marL="571500" indent="-571500" eaLnBrk="1" hangingPunct="1">
              <a:buFont typeface="Wingdings" pitchFamily="2" charset="2"/>
              <a:buAutoNum type="alphaLcParenR"/>
            </a:pPr>
            <a:r>
              <a:rPr lang="de-DE" sz="2800" smtClean="0"/>
              <a:t>Pflege und Instandsetzung</a:t>
            </a:r>
          </a:p>
          <a:p>
            <a:pPr marL="571500" indent="-571500" eaLnBrk="1" hangingPunct="1">
              <a:buFont typeface="Wingdings" pitchFamily="2" charset="2"/>
              <a:buAutoNum type="alphaLcParenR"/>
            </a:pPr>
            <a:r>
              <a:rPr lang="de-DE" sz="2800" smtClean="0"/>
              <a:t>Funktionsprüfung</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01378" name="Foliennummernplatzhalter 5"/>
          <p:cNvSpPr>
            <a:spLocks noGrp="1"/>
          </p:cNvSpPr>
          <p:nvPr>
            <p:ph type="sldNum" sz="quarter" idx="12"/>
          </p:nvPr>
        </p:nvSpPr>
        <p:spPr>
          <a:noFill/>
        </p:spPr>
        <p:txBody>
          <a:bodyPr/>
          <a:lstStyle/>
          <a:p>
            <a:fld id="{32D5E706-16B3-4718-A107-466038A8796A}" type="slidenum">
              <a:rPr lang="de-DE" altLang="en-US" smtClean="0">
                <a:cs typeface="Arial" charset="0"/>
              </a:rPr>
              <a:pPr/>
              <a:t>60</a:t>
            </a:fld>
            <a:endParaRPr lang="de-DE" altLang="en-US" smtClean="0">
              <a:cs typeface="Arial" charset="0"/>
            </a:endParaRPr>
          </a:p>
        </p:txBody>
      </p:sp>
      <p:sp>
        <p:nvSpPr>
          <p:cNvPr id="101379" name="Rectangle 2"/>
          <p:cNvSpPr>
            <a:spLocks noGrp="1" noChangeArrowheads="1"/>
          </p:cNvSpPr>
          <p:nvPr>
            <p:ph type="title"/>
          </p:nvPr>
        </p:nvSpPr>
        <p:spPr/>
        <p:txBody>
          <a:bodyPr/>
          <a:lstStyle/>
          <a:p>
            <a:pPr eaLnBrk="1" hangingPunct="1"/>
            <a:r>
              <a:rPr lang="de-DE" smtClean="0"/>
              <a:t>Validierung</a:t>
            </a:r>
          </a:p>
        </p:txBody>
      </p:sp>
      <p:sp>
        <p:nvSpPr>
          <p:cNvPr id="101380" name="Rectangle 3"/>
          <p:cNvSpPr>
            <a:spLocks noGrp="1" noChangeArrowheads="1"/>
          </p:cNvSpPr>
          <p:nvPr>
            <p:ph type="body" idx="1"/>
          </p:nvPr>
        </p:nvSpPr>
        <p:spPr/>
        <p:txBody>
          <a:bodyPr/>
          <a:lstStyle/>
          <a:p>
            <a:pPr eaLnBrk="1" hangingPunct="1">
              <a:buFont typeface="Wingdings" pitchFamily="2" charset="2"/>
              <a:buNone/>
            </a:pPr>
            <a:r>
              <a:rPr lang="de-DE" sz="2800" smtClean="0"/>
              <a:t>Anlage 1  KRINKO/BfArM Empfehlung:</a:t>
            </a:r>
          </a:p>
          <a:p>
            <a:pPr eaLnBrk="1" hangingPunct="1">
              <a:buFont typeface="Wingdings" pitchFamily="2" charset="2"/>
              <a:buNone/>
            </a:pPr>
            <a:endParaRPr lang="de-DE" sz="2800" smtClean="0"/>
          </a:p>
          <a:p>
            <a:pPr eaLnBrk="1" hangingPunct="1">
              <a:buFont typeface="Wingdings" pitchFamily="2" charset="2"/>
              <a:buNone/>
            </a:pPr>
            <a:r>
              <a:rPr lang="de-DE" sz="2800" b="1" smtClean="0"/>
              <a:t>Geeignete validierte Verfahren </a:t>
            </a:r>
            <a:r>
              <a:rPr lang="de-DE" sz="2800" smtClean="0"/>
              <a:t>… </a:t>
            </a:r>
            <a:r>
              <a:rPr lang="de-DE" sz="2800" b="1" smtClean="0"/>
              <a:t>sind Verfahren</a:t>
            </a:r>
            <a:r>
              <a:rPr lang="de-DE" sz="2800" smtClean="0"/>
              <a:t>…</a:t>
            </a:r>
          </a:p>
          <a:p>
            <a:pPr eaLnBrk="1" hangingPunct="1">
              <a:buFont typeface="Wingdings" pitchFamily="2" charset="2"/>
              <a:buNone/>
            </a:pPr>
            <a:endParaRPr lang="de-DE" sz="2800" b="1" smtClean="0"/>
          </a:p>
          <a:p>
            <a:pPr eaLnBrk="1" hangingPunct="1">
              <a:buFont typeface="Wingdings" pitchFamily="2" charset="2"/>
              <a:buNone/>
            </a:pPr>
            <a:r>
              <a:rPr lang="de-DE" sz="2800" b="1" smtClean="0"/>
              <a:t>welche ein definiertes Ergebnis reproduzierbar und  nachweisbar ständig erbringen  </a:t>
            </a:r>
          </a:p>
          <a:p>
            <a:pPr eaLnBrk="1" hangingPunct="1">
              <a:buFont typeface="Wingdings" pitchFamily="2" charset="2"/>
              <a:buNone/>
            </a:pPr>
            <a:endParaRPr lang="de-DE" sz="2800" b="1" smtClean="0"/>
          </a:p>
          <a:p>
            <a:pPr eaLnBrk="1" hangingPunct="1">
              <a:buFont typeface="Wingdings" pitchFamily="2" charset="2"/>
              <a:buNone/>
            </a:pPr>
            <a:endParaRPr lang="de-DE"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el 1"/>
          <p:cNvSpPr>
            <a:spLocks noGrp="1"/>
          </p:cNvSpPr>
          <p:nvPr>
            <p:ph type="title"/>
          </p:nvPr>
        </p:nvSpPr>
        <p:spPr/>
        <p:txBody>
          <a:bodyPr/>
          <a:lstStyle/>
          <a:p>
            <a:r>
              <a:rPr lang="de-DE" smtClean="0"/>
              <a:t>Validierung</a:t>
            </a:r>
          </a:p>
        </p:txBody>
      </p:sp>
      <p:sp>
        <p:nvSpPr>
          <p:cNvPr id="103426" name="Inhaltsplatzhalter 2"/>
          <p:cNvSpPr>
            <a:spLocks noGrp="1"/>
          </p:cNvSpPr>
          <p:nvPr>
            <p:ph idx="1"/>
          </p:nvPr>
        </p:nvSpPr>
        <p:spPr>
          <a:xfrm>
            <a:off x="468313" y="1700213"/>
            <a:ext cx="8229600" cy="4411662"/>
          </a:xfrm>
        </p:spPr>
        <p:txBody>
          <a:bodyPr/>
          <a:lstStyle/>
          <a:p>
            <a:pPr>
              <a:buFont typeface="Wingdings" pitchFamily="2" charset="2"/>
              <a:buChar char="Ø"/>
            </a:pPr>
            <a:r>
              <a:rPr lang="de-DE" sz="2800" dirty="0" smtClean="0"/>
              <a:t>Installationsqualifikation – IQ </a:t>
            </a:r>
          </a:p>
          <a:p>
            <a:pPr>
              <a:buFont typeface="Wingdings" pitchFamily="2" charset="2"/>
              <a:buChar char="Ø"/>
            </a:pPr>
            <a:endParaRPr lang="de-DE" sz="2800" dirty="0" smtClean="0"/>
          </a:p>
          <a:p>
            <a:pPr>
              <a:buFont typeface="Wingdings" pitchFamily="2" charset="2"/>
              <a:buChar char="Ø"/>
            </a:pPr>
            <a:r>
              <a:rPr lang="de-DE" sz="2800" dirty="0" smtClean="0"/>
              <a:t>Betriebsqualifikation – BQ</a:t>
            </a:r>
          </a:p>
          <a:p>
            <a:pPr>
              <a:buFont typeface="Wingdings" pitchFamily="2" charset="2"/>
              <a:buNone/>
            </a:pPr>
            <a:r>
              <a:rPr lang="de-DE" sz="2800" dirty="0" smtClean="0"/>
              <a:t> </a:t>
            </a:r>
          </a:p>
          <a:p>
            <a:pPr>
              <a:buFont typeface="Wingdings" pitchFamily="2" charset="2"/>
              <a:buChar char="Ø"/>
            </a:pPr>
            <a:r>
              <a:rPr lang="de-DE" sz="2800" dirty="0" smtClean="0"/>
              <a:t>Leistungsqualifikation - LQ  </a:t>
            </a:r>
          </a:p>
          <a:p>
            <a:pPr>
              <a:buFont typeface="Wingdings" pitchFamily="2" charset="2"/>
              <a:buNone/>
            </a:pPr>
            <a:endParaRPr lang="de-DE" sz="2400" dirty="0" smtClean="0"/>
          </a:p>
          <a:p>
            <a:pPr>
              <a:buFont typeface="Wingdings" pitchFamily="2" charset="2"/>
              <a:buNone/>
            </a:pPr>
            <a:r>
              <a:rPr lang="de-DE" sz="2400" dirty="0" smtClean="0"/>
              <a:t>             </a:t>
            </a:r>
          </a:p>
          <a:p>
            <a:pPr>
              <a:buFont typeface="Wingdings" pitchFamily="2" charset="2"/>
              <a:buNone/>
            </a:pPr>
            <a:r>
              <a:rPr lang="de-DE" sz="2400" dirty="0" smtClean="0"/>
              <a:t>                           </a:t>
            </a:r>
            <a:endParaRPr lang="de-DE" sz="2800" i="1" dirty="0" smtClean="0"/>
          </a:p>
          <a:p>
            <a:pPr>
              <a:buFont typeface="Wingdings" pitchFamily="2" charset="2"/>
              <a:buNone/>
            </a:pPr>
            <a:endParaRPr lang="de-DE" sz="2400" dirty="0" smtClean="0"/>
          </a:p>
        </p:txBody>
      </p:sp>
      <p:sp>
        <p:nvSpPr>
          <p:cNvPr id="103427"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03428" name="Foliennummernplatzhalter 4"/>
          <p:cNvSpPr>
            <a:spLocks noGrp="1"/>
          </p:cNvSpPr>
          <p:nvPr>
            <p:ph type="sldNum" sz="quarter" idx="12"/>
          </p:nvPr>
        </p:nvSpPr>
        <p:spPr>
          <a:noFill/>
        </p:spPr>
        <p:txBody>
          <a:bodyPr/>
          <a:lstStyle/>
          <a:p>
            <a:fld id="{2D798F51-096B-4597-ABA4-BDCB3D45A808}" type="slidenum">
              <a:rPr lang="de-DE" altLang="en-US" smtClean="0">
                <a:cs typeface="Arial" charset="0"/>
              </a:rPr>
              <a:pPr/>
              <a:t>61</a:t>
            </a:fld>
            <a:endParaRPr lang="de-DE" altLang="en-US" smtClean="0">
              <a:cs typeface="Arial"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de-DE" smtClean="0"/>
              <a:t>Revalidierung?</a:t>
            </a:r>
          </a:p>
        </p:txBody>
      </p:sp>
      <p:sp>
        <p:nvSpPr>
          <p:cNvPr id="126979" name="Rectangle 3"/>
          <p:cNvSpPr>
            <a:spLocks noGrp="1" noChangeArrowheads="1"/>
          </p:cNvSpPr>
          <p:nvPr>
            <p:ph type="body" idx="1"/>
          </p:nvPr>
        </p:nvSpPr>
        <p:spPr/>
        <p:txBody>
          <a:bodyPr/>
          <a:lstStyle/>
          <a:p>
            <a:pPr>
              <a:lnSpc>
                <a:spcPct val="90000"/>
              </a:lnSpc>
            </a:pPr>
            <a:r>
              <a:rPr lang="de-DE" sz="2600" dirty="0" smtClean="0"/>
              <a:t>Synonym für eine erneute </a:t>
            </a:r>
            <a:r>
              <a:rPr lang="de-DE" sz="2600" u="sng" dirty="0" smtClean="0"/>
              <a:t>Leistungsbeurteilung</a:t>
            </a:r>
            <a:r>
              <a:rPr lang="de-DE" sz="2600" dirty="0" smtClean="0"/>
              <a:t>/-</a:t>
            </a:r>
            <a:r>
              <a:rPr lang="de-DE" sz="2600" dirty="0" err="1" smtClean="0"/>
              <a:t>qualifikation</a:t>
            </a:r>
            <a:endParaRPr lang="de-DE" sz="2600" dirty="0" smtClean="0"/>
          </a:p>
          <a:p>
            <a:pPr>
              <a:lnSpc>
                <a:spcPct val="90000"/>
              </a:lnSpc>
              <a:buFont typeface="Wingdings" pitchFamily="2" charset="2"/>
              <a:buNone/>
            </a:pPr>
            <a:endParaRPr lang="de-DE" sz="2600" dirty="0" smtClean="0"/>
          </a:p>
          <a:p>
            <a:pPr>
              <a:lnSpc>
                <a:spcPct val="90000"/>
              </a:lnSpc>
            </a:pPr>
            <a:r>
              <a:rPr lang="de-DE" sz="2600" dirty="0" smtClean="0"/>
              <a:t>Wiederholung der Leistungsbeurteilung und eines kleinen Teils der Betriebsqualifikation</a:t>
            </a:r>
          </a:p>
          <a:p>
            <a:pPr>
              <a:lnSpc>
                <a:spcPct val="90000"/>
              </a:lnSpc>
            </a:pPr>
            <a:endParaRPr lang="de-DE" sz="2600" dirty="0" smtClean="0"/>
          </a:p>
          <a:p>
            <a:pPr>
              <a:lnSpc>
                <a:spcPct val="90000"/>
              </a:lnSpc>
            </a:pPr>
            <a:r>
              <a:rPr lang="de-DE" sz="2600" b="1" dirty="0" smtClean="0"/>
              <a:t>Wie oft und durch wen?</a:t>
            </a:r>
          </a:p>
          <a:p>
            <a:pPr>
              <a:lnSpc>
                <a:spcPct val="90000"/>
              </a:lnSpc>
            </a:pPr>
            <a:r>
              <a:rPr lang="de-DE" sz="2600" b="1" dirty="0" smtClean="0"/>
              <a:t>Bei </a:t>
            </a:r>
            <a:r>
              <a:rPr lang="de-DE" sz="2600" b="1" u="sng" dirty="0" smtClean="0"/>
              <a:t>einer</a:t>
            </a:r>
            <a:r>
              <a:rPr lang="de-DE" sz="2600" b="1" dirty="0" smtClean="0"/>
              <a:t> so genannten </a:t>
            </a:r>
            <a:r>
              <a:rPr lang="de-DE" sz="2600" b="1" dirty="0" err="1" smtClean="0"/>
              <a:t>Worst</a:t>
            </a:r>
            <a:r>
              <a:rPr lang="de-DE" sz="2600" b="1" dirty="0" smtClean="0"/>
              <a:t> Case Beladung</a:t>
            </a:r>
          </a:p>
          <a:p>
            <a:pPr>
              <a:lnSpc>
                <a:spcPct val="90000"/>
              </a:lnSpc>
              <a:buNone/>
            </a:pPr>
            <a:r>
              <a:rPr lang="de-DE" sz="2600" b="1" dirty="0" smtClean="0"/>
              <a:t>    ohne Änderung </a:t>
            </a:r>
          </a:p>
          <a:p>
            <a:pPr>
              <a:lnSpc>
                <a:spcPct val="90000"/>
              </a:lnSpc>
              <a:buNone/>
            </a:pPr>
            <a:r>
              <a:rPr lang="de-DE" sz="2600" b="1" dirty="0" smtClean="0"/>
              <a:t>    der Instrumente oder Chemikalien!</a:t>
            </a:r>
            <a:endParaRPr lang="de-DE" sz="2600" b="1" u="sng"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119D947A-6E58-4DC0-BA9C-0E308F96EAC2}" type="slidenum">
              <a:rPr lang="de-DE"/>
              <a:pPr/>
              <a:t>63</a:t>
            </a:fld>
            <a:endParaRPr lang="de-DE"/>
          </a:p>
        </p:txBody>
      </p:sp>
      <p:sp>
        <p:nvSpPr>
          <p:cNvPr id="138242" name="Rectangle 2"/>
          <p:cNvSpPr>
            <a:spLocks noGrp="1" noChangeArrowheads="1"/>
          </p:cNvSpPr>
          <p:nvPr>
            <p:ph type="title"/>
          </p:nvPr>
        </p:nvSpPr>
        <p:spPr/>
        <p:txBody>
          <a:bodyPr/>
          <a:lstStyle/>
          <a:p>
            <a:r>
              <a:rPr lang="de-DE" sz="4000"/>
              <a:t>Maschinen werden typgeprüft – Prozesse werden validiert </a:t>
            </a:r>
          </a:p>
        </p:txBody>
      </p:sp>
      <p:sp>
        <p:nvSpPr>
          <p:cNvPr id="138243" name="Rectangle 3"/>
          <p:cNvSpPr>
            <a:spLocks noGrp="1" noChangeArrowheads="1"/>
          </p:cNvSpPr>
          <p:nvPr>
            <p:ph type="body" idx="1"/>
          </p:nvPr>
        </p:nvSpPr>
        <p:spPr/>
        <p:txBody>
          <a:bodyPr/>
          <a:lstStyle/>
          <a:p>
            <a:pPr>
              <a:buFontTx/>
              <a:buNone/>
            </a:pPr>
            <a:endParaRPr lang="de-DE"/>
          </a:p>
        </p:txBody>
      </p:sp>
      <p:pic>
        <p:nvPicPr>
          <p:cNvPr id="138244" name="Picture 2"/>
          <p:cNvPicPr>
            <a:picLocks noChangeAspect="1" noChangeArrowheads="1"/>
          </p:cNvPicPr>
          <p:nvPr/>
        </p:nvPicPr>
        <p:blipFill>
          <a:blip r:embed="rId2" cstate="print"/>
          <a:srcRect l="34506" t="19292" r="35860" b="9225"/>
          <a:stretch>
            <a:fillRect/>
          </a:stretch>
        </p:blipFill>
        <p:spPr bwMode="auto">
          <a:xfrm>
            <a:off x="1979613" y="1557338"/>
            <a:ext cx="3240087" cy="4392612"/>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04450" name="Foliennummernplatzhalter 5"/>
          <p:cNvSpPr>
            <a:spLocks noGrp="1"/>
          </p:cNvSpPr>
          <p:nvPr>
            <p:ph type="sldNum" sz="quarter" idx="12"/>
          </p:nvPr>
        </p:nvSpPr>
        <p:spPr>
          <a:noFill/>
        </p:spPr>
        <p:txBody>
          <a:bodyPr/>
          <a:lstStyle/>
          <a:p>
            <a:fld id="{C0CBD988-6986-4B2B-BCAA-3783B78F19AA}" type="slidenum">
              <a:rPr lang="de-DE" altLang="en-US" smtClean="0">
                <a:cs typeface="Arial" charset="0"/>
              </a:rPr>
              <a:pPr/>
              <a:t>64</a:t>
            </a:fld>
            <a:endParaRPr lang="de-DE" altLang="en-US" smtClean="0">
              <a:cs typeface="Arial" charset="0"/>
            </a:endParaRPr>
          </a:p>
        </p:txBody>
      </p:sp>
      <p:sp>
        <p:nvSpPr>
          <p:cNvPr id="104451" name="Rectangle 2"/>
          <p:cNvSpPr>
            <a:spLocks noGrp="1" noChangeArrowheads="1"/>
          </p:cNvSpPr>
          <p:nvPr>
            <p:ph type="title"/>
          </p:nvPr>
        </p:nvSpPr>
        <p:spPr/>
        <p:txBody>
          <a:bodyPr/>
          <a:lstStyle/>
          <a:p>
            <a:pPr eaLnBrk="1" hangingPunct="1"/>
            <a:r>
              <a:rPr lang="de-DE" smtClean="0"/>
              <a:t>Dokumentation</a:t>
            </a:r>
          </a:p>
        </p:txBody>
      </p:sp>
      <p:sp>
        <p:nvSpPr>
          <p:cNvPr id="104452" name="Rectangle 3"/>
          <p:cNvSpPr>
            <a:spLocks noGrp="1" noChangeArrowheads="1"/>
          </p:cNvSpPr>
          <p:nvPr>
            <p:ph type="body" idx="1"/>
          </p:nvPr>
        </p:nvSpPr>
        <p:spPr/>
        <p:txBody>
          <a:bodyPr/>
          <a:lstStyle/>
          <a:p>
            <a:pPr eaLnBrk="1" hangingPunct="1">
              <a:buFont typeface="Wingdings" pitchFamily="2" charset="2"/>
              <a:buNone/>
            </a:pPr>
            <a:r>
              <a:rPr lang="de-DE" dirty="0" smtClean="0"/>
              <a:t>&gt; </a:t>
            </a:r>
            <a:r>
              <a:rPr lang="de-DE" sz="2800" dirty="0" smtClean="0"/>
              <a:t>Standartarbeitsanweisungen erstellen:</a:t>
            </a:r>
          </a:p>
          <a:p>
            <a:pPr eaLnBrk="1" hangingPunct="1">
              <a:buFont typeface="Wingdings" pitchFamily="2" charset="2"/>
              <a:buNone/>
            </a:pPr>
            <a:r>
              <a:rPr lang="de-DE" sz="2800" dirty="0" smtClean="0"/>
              <a:t>   Aufbereitung einzelner MP – s. Hygieneplan, z.B. BZÄK/DAHZ</a:t>
            </a:r>
          </a:p>
          <a:p>
            <a:pPr eaLnBrk="1" hangingPunct="1">
              <a:buFont typeface="Wingdings" pitchFamily="2" charset="2"/>
              <a:buNone/>
            </a:pPr>
            <a:r>
              <a:rPr lang="de-DE" sz="2800" dirty="0" smtClean="0"/>
              <a:t>&gt; Prozessvalidierung durchführen:</a:t>
            </a:r>
          </a:p>
          <a:p>
            <a:pPr eaLnBrk="1" hangingPunct="1">
              <a:buFont typeface="Wingdings" pitchFamily="2" charset="2"/>
              <a:buNone/>
            </a:pPr>
            <a:r>
              <a:rPr lang="de-DE" sz="2800" dirty="0" smtClean="0"/>
              <a:t>   z.B. RDG </a:t>
            </a:r>
            <a:r>
              <a:rPr lang="de-DE" sz="2800" dirty="0" err="1" smtClean="0"/>
              <a:t>vario</a:t>
            </a:r>
            <a:r>
              <a:rPr lang="de-DE" sz="2800" dirty="0" smtClean="0"/>
              <a:t> TD</a:t>
            </a:r>
          </a:p>
          <a:p>
            <a:pPr eaLnBrk="1" hangingPunct="1">
              <a:buFont typeface="Wingdings" pitchFamily="2" charset="2"/>
              <a:buNone/>
            </a:pPr>
            <a:r>
              <a:rPr lang="de-DE" sz="2800" dirty="0" smtClean="0"/>
              <a:t>   z.B. </a:t>
            </a:r>
            <a:r>
              <a:rPr lang="de-DE" sz="2800" dirty="0" err="1" smtClean="0"/>
              <a:t>Vacuclav</a:t>
            </a:r>
            <a:r>
              <a:rPr lang="de-DE" sz="2800" dirty="0" smtClean="0"/>
              <a:t> Klasse B</a:t>
            </a:r>
          </a:p>
          <a:p>
            <a:pPr eaLnBrk="1" hangingPunct="1">
              <a:buFont typeface="Wingdings" pitchFamily="2" charset="2"/>
              <a:buNone/>
            </a:pPr>
            <a:r>
              <a:rPr lang="de-DE" sz="2800" dirty="0" smtClean="0"/>
              <a:t>&gt; Freigabe RDG und Sterilisation am PC </a:t>
            </a:r>
          </a:p>
          <a:p>
            <a:pPr eaLnBrk="1" hangingPunct="1">
              <a:buFont typeface="Wingdings" pitchFamily="2" charset="2"/>
              <a:buNone/>
            </a:pPr>
            <a:endParaRPr lang="de-DE" dirty="0" smtClean="0"/>
          </a:p>
          <a:p>
            <a:pPr eaLnBrk="1" hangingPunct="1">
              <a:buFont typeface="Wingdings" pitchFamily="2" charset="2"/>
              <a:buNone/>
            </a:pPr>
            <a:r>
              <a:rPr lang="de-DE" dirty="0" smtClean="0"/>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05474" name="Foliennummernplatzhalter 5"/>
          <p:cNvSpPr>
            <a:spLocks noGrp="1"/>
          </p:cNvSpPr>
          <p:nvPr>
            <p:ph type="sldNum" sz="quarter" idx="12"/>
          </p:nvPr>
        </p:nvSpPr>
        <p:spPr>
          <a:noFill/>
        </p:spPr>
        <p:txBody>
          <a:bodyPr/>
          <a:lstStyle/>
          <a:p>
            <a:fld id="{BA02DB2E-9A45-4062-AD5C-9D41889024A1}" type="slidenum">
              <a:rPr lang="de-DE" altLang="en-US" smtClean="0">
                <a:cs typeface="Arial" charset="0"/>
              </a:rPr>
              <a:pPr/>
              <a:t>65</a:t>
            </a:fld>
            <a:endParaRPr lang="de-DE" altLang="en-US" smtClean="0">
              <a:cs typeface="Arial" charset="0"/>
            </a:endParaRPr>
          </a:p>
        </p:txBody>
      </p:sp>
      <p:sp>
        <p:nvSpPr>
          <p:cNvPr id="105475" name="Rectangle 2"/>
          <p:cNvSpPr>
            <a:spLocks noGrp="1" noChangeArrowheads="1"/>
          </p:cNvSpPr>
          <p:nvPr>
            <p:ph type="title"/>
          </p:nvPr>
        </p:nvSpPr>
        <p:spPr/>
        <p:txBody>
          <a:bodyPr/>
          <a:lstStyle/>
          <a:p>
            <a:pPr eaLnBrk="1" hangingPunct="1"/>
            <a:r>
              <a:rPr lang="de-DE" smtClean="0"/>
              <a:t>Zusammenfassung</a:t>
            </a:r>
          </a:p>
        </p:txBody>
      </p:sp>
      <p:sp>
        <p:nvSpPr>
          <p:cNvPr id="105476" name="Rectangle 3"/>
          <p:cNvSpPr>
            <a:spLocks noGrp="1" noChangeArrowheads="1"/>
          </p:cNvSpPr>
          <p:nvPr>
            <p:ph type="body" idx="1"/>
          </p:nvPr>
        </p:nvSpPr>
        <p:spPr/>
        <p:txBody>
          <a:bodyPr/>
          <a:lstStyle/>
          <a:p>
            <a:pPr eaLnBrk="1" hangingPunct="1">
              <a:buFont typeface="Wingdings" pitchFamily="2" charset="2"/>
              <a:buNone/>
            </a:pPr>
            <a:r>
              <a:rPr lang="de-DE" smtClean="0"/>
              <a:t>         </a:t>
            </a:r>
            <a:r>
              <a:rPr lang="de-DE" sz="2800" smtClean="0"/>
              <a:t>Europäische Richtlinie 93/42 EWG</a:t>
            </a:r>
          </a:p>
          <a:p>
            <a:pPr eaLnBrk="1" hangingPunct="1">
              <a:buFont typeface="Wingdings" pitchFamily="2" charset="2"/>
              <a:buNone/>
            </a:pPr>
            <a:endParaRPr lang="de-DE" sz="2800" smtClean="0"/>
          </a:p>
          <a:p>
            <a:pPr eaLnBrk="1" hangingPunct="1">
              <a:buFont typeface="Wingdings" pitchFamily="2" charset="2"/>
              <a:buNone/>
            </a:pPr>
            <a:r>
              <a:rPr lang="de-DE" sz="2800" smtClean="0"/>
              <a:t>                             MPG</a:t>
            </a:r>
          </a:p>
          <a:p>
            <a:pPr eaLnBrk="1" hangingPunct="1">
              <a:buFont typeface="Wingdings" pitchFamily="2" charset="2"/>
              <a:buNone/>
            </a:pPr>
            <a:r>
              <a:rPr lang="de-DE" sz="2800" smtClean="0"/>
              <a:t>                       MPBetreibV</a:t>
            </a:r>
          </a:p>
          <a:p>
            <a:pPr eaLnBrk="1" hangingPunct="1">
              <a:buFont typeface="Wingdings" pitchFamily="2" charset="2"/>
              <a:buNone/>
            </a:pPr>
            <a:r>
              <a:rPr lang="de-DE" sz="2800" smtClean="0"/>
              <a:t>                IfSG                TRBA 250</a:t>
            </a:r>
          </a:p>
          <a:p>
            <a:pPr eaLnBrk="1" hangingPunct="1">
              <a:buFont typeface="Wingdings" pitchFamily="2" charset="2"/>
              <a:buNone/>
            </a:pPr>
            <a:endParaRPr lang="de-DE" sz="2800" smtClean="0"/>
          </a:p>
          <a:p>
            <a:pPr eaLnBrk="1" hangingPunct="1">
              <a:buFont typeface="Wingdings" pitchFamily="2" charset="2"/>
              <a:buNone/>
            </a:pPr>
            <a:r>
              <a:rPr lang="de-DE" sz="2800" smtClean="0"/>
              <a:t>     RKI/BfArM                            Normen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de-DE" smtClean="0"/>
              <a:t>Was kann besser werden?</a:t>
            </a:r>
          </a:p>
        </p:txBody>
      </p:sp>
      <p:sp>
        <p:nvSpPr>
          <p:cNvPr id="107522" name="Rectangle 3"/>
          <p:cNvSpPr>
            <a:spLocks noGrp="1" noChangeArrowheads="1"/>
          </p:cNvSpPr>
          <p:nvPr>
            <p:ph type="body" idx="1"/>
          </p:nvPr>
        </p:nvSpPr>
        <p:spPr/>
        <p:txBody>
          <a:bodyPr/>
          <a:lstStyle/>
          <a:p>
            <a:endParaRPr lang="de-DE" smtClean="0"/>
          </a:p>
        </p:txBody>
      </p:sp>
      <p:pic>
        <p:nvPicPr>
          <p:cNvPr id="107523" name="Picture 4"/>
          <p:cNvPicPr>
            <a:picLocks noChangeAspect="1" noChangeArrowheads="1"/>
          </p:cNvPicPr>
          <p:nvPr/>
        </p:nvPicPr>
        <p:blipFill>
          <a:blip r:embed="rId2" cstate="print"/>
          <a:srcRect/>
          <a:stretch>
            <a:fillRect/>
          </a:stretch>
        </p:blipFill>
        <p:spPr bwMode="auto">
          <a:xfrm>
            <a:off x="444500" y="2038350"/>
            <a:ext cx="7080250" cy="3335338"/>
          </a:xfrm>
          <a:prstGeom prst="rect">
            <a:avLst/>
          </a:prstGeom>
          <a:noFill/>
          <a:ln w="9525">
            <a:noFill/>
            <a:miter lim="800000"/>
            <a:headEnd/>
            <a:tailEnd/>
          </a:ln>
        </p:spPr>
      </p:pic>
      <p:sp>
        <p:nvSpPr>
          <p:cNvPr id="107524" name="Foliennummernplatzhalter 4"/>
          <p:cNvSpPr>
            <a:spLocks noGrp="1"/>
          </p:cNvSpPr>
          <p:nvPr>
            <p:ph type="sldNum" sz="quarter" idx="12"/>
          </p:nvPr>
        </p:nvSpPr>
        <p:spPr>
          <a:noFill/>
        </p:spPr>
        <p:txBody>
          <a:bodyPr/>
          <a:lstStyle/>
          <a:p>
            <a:fld id="{FC18689F-E643-4E47-99DB-E2232E2CBD0A}" type="slidenum">
              <a:rPr lang="de-DE" altLang="en-US" smtClean="0">
                <a:cs typeface="Arial" charset="0"/>
              </a:rPr>
              <a:pPr/>
              <a:t>66</a:t>
            </a:fld>
            <a:endParaRPr lang="de-DE" altLang="en-US" smtClean="0">
              <a:cs typeface="Arial" charset="0"/>
            </a:endParaRPr>
          </a:p>
        </p:txBody>
      </p:sp>
      <p:sp>
        <p:nvSpPr>
          <p:cNvPr id="107525" name="Fußzeilenplatzhalter 5"/>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ußzeilenplatzhalter 1"/>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08546" name="Foliennummernplatzhalter 2"/>
          <p:cNvSpPr>
            <a:spLocks noGrp="1"/>
          </p:cNvSpPr>
          <p:nvPr>
            <p:ph type="sldNum" sz="quarter" idx="12"/>
          </p:nvPr>
        </p:nvSpPr>
        <p:spPr>
          <a:noFill/>
        </p:spPr>
        <p:txBody>
          <a:bodyPr/>
          <a:lstStyle/>
          <a:p>
            <a:fld id="{4AE26BEE-B371-4B89-B024-30495F1F5CC7}" type="slidenum">
              <a:rPr lang="de-DE" altLang="en-US" smtClean="0">
                <a:cs typeface="Arial" charset="0"/>
              </a:rPr>
              <a:pPr/>
              <a:t>67</a:t>
            </a:fld>
            <a:endParaRPr lang="de-DE" altLang="en-US" smtClean="0">
              <a:cs typeface="Arial" charset="0"/>
            </a:endParaRPr>
          </a:p>
        </p:txBody>
      </p:sp>
      <p:pic>
        <p:nvPicPr>
          <p:cNvPr id="108547" name="Picture 4" descr="Knochenblock"/>
          <p:cNvPicPr>
            <a:picLocks noChangeAspect="1" noChangeArrowheads="1"/>
          </p:cNvPicPr>
          <p:nvPr/>
        </p:nvPicPr>
        <p:blipFill>
          <a:blip r:embed="rId2" cstate="print"/>
          <a:srcRect/>
          <a:stretch>
            <a:fillRect/>
          </a:stretch>
        </p:blipFill>
        <p:spPr bwMode="auto">
          <a:xfrm>
            <a:off x="1692275" y="2060575"/>
            <a:ext cx="5759450"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ußzeilenplatzhalter 1"/>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09570" name="Foliennummernplatzhalter 2"/>
          <p:cNvSpPr>
            <a:spLocks noGrp="1"/>
          </p:cNvSpPr>
          <p:nvPr>
            <p:ph type="sldNum" sz="quarter" idx="12"/>
          </p:nvPr>
        </p:nvSpPr>
        <p:spPr>
          <a:noFill/>
        </p:spPr>
        <p:txBody>
          <a:bodyPr/>
          <a:lstStyle/>
          <a:p>
            <a:fld id="{562107E7-E79E-4887-A2C2-736319AC3714}" type="slidenum">
              <a:rPr lang="de-DE" altLang="en-US" smtClean="0">
                <a:cs typeface="Arial" charset="0"/>
              </a:rPr>
              <a:pPr/>
              <a:t>68</a:t>
            </a:fld>
            <a:endParaRPr lang="de-DE" altLang="en-US" smtClean="0">
              <a:cs typeface="Arial" charset="0"/>
            </a:endParaRPr>
          </a:p>
        </p:txBody>
      </p:sp>
      <p:pic>
        <p:nvPicPr>
          <p:cNvPr id="109571" name="Picture 3" descr="C:\Users\bali\Desktop\LAK Sep.2013\TI System.jpg"/>
          <p:cNvPicPr>
            <a:picLocks noChangeAspect="1" noChangeArrowheads="1"/>
          </p:cNvPicPr>
          <p:nvPr/>
        </p:nvPicPr>
        <p:blipFill>
          <a:blip r:embed="rId2" cstate="print"/>
          <a:srcRect/>
          <a:stretch>
            <a:fillRect/>
          </a:stretch>
        </p:blipFill>
        <p:spPr bwMode="auto">
          <a:xfrm>
            <a:off x="400050" y="1033463"/>
            <a:ext cx="7653338" cy="5065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el 1"/>
          <p:cNvSpPr>
            <a:spLocks noGrp="1"/>
          </p:cNvSpPr>
          <p:nvPr>
            <p:ph type="title"/>
          </p:nvPr>
        </p:nvSpPr>
        <p:spPr/>
        <p:txBody>
          <a:bodyPr/>
          <a:lstStyle/>
          <a:p>
            <a:pPr eaLnBrk="1" hangingPunct="1"/>
            <a:r>
              <a:rPr lang="de-DE" smtClean="0"/>
              <a:t>Was kann besser werden?</a:t>
            </a:r>
          </a:p>
        </p:txBody>
      </p:sp>
      <p:sp>
        <p:nvSpPr>
          <p:cNvPr id="111618" name="Inhaltsplatzhalter 2"/>
          <p:cNvSpPr>
            <a:spLocks noGrp="1"/>
          </p:cNvSpPr>
          <p:nvPr>
            <p:ph idx="1"/>
          </p:nvPr>
        </p:nvSpPr>
        <p:spPr/>
        <p:txBody>
          <a:bodyPr/>
          <a:lstStyle/>
          <a:p>
            <a:pPr eaLnBrk="1" hangingPunct="1"/>
            <a:endParaRPr lang="de-DE" sz="2800" smtClean="0"/>
          </a:p>
          <a:p>
            <a:pPr eaLnBrk="1" hangingPunct="1"/>
            <a:endParaRPr lang="de-DE" sz="2800" smtClean="0"/>
          </a:p>
          <a:p>
            <a:pPr eaLnBrk="1" hangingPunct="1"/>
            <a:r>
              <a:rPr lang="de-DE" sz="2800" smtClean="0"/>
              <a:t>DIN EN ISO 17664</a:t>
            </a:r>
          </a:p>
          <a:p>
            <a:pPr eaLnBrk="1" hangingPunct="1">
              <a:buFont typeface="Wingdings" pitchFamily="2" charset="2"/>
              <a:buNone/>
            </a:pPr>
            <a:endParaRPr lang="de-DE" sz="2800" smtClean="0"/>
          </a:p>
          <a:p>
            <a:pPr eaLnBrk="1" hangingPunct="1">
              <a:buFont typeface="Wingdings" pitchFamily="2" charset="2"/>
              <a:buNone/>
            </a:pPr>
            <a:r>
              <a:rPr lang="de-DE" sz="2800" smtClean="0"/>
              <a:t>Vom Hersteller bereitzustellende Informationen für die Aufbereitung von resterilisierbaren</a:t>
            </a:r>
          </a:p>
          <a:p>
            <a:pPr eaLnBrk="1" hangingPunct="1">
              <a:buFont typeface="Wingdings" pitchFamily="2" charset="2"/>
              <a:buNone/>
            </a:pPr>
            <a:r>
              <a:rPr lang="de-DE" sz="2800" smtClean="0"/>
              <a:t>                     Medizinprodukten </a:t>
            </a:r>
          </a:p>
        </p:txBody>
      </p:sp>
      <p:sp>
        <p:nvSpPr>
          <p:cNvPr id="111619"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11620" name="Foliennummernplatzhalter 5"/>
          <p:cNvSpPr>
            <a:spLocks noGrp="1"/>
          </p:cNvSpPr>
          <p:nvPr>
            <p:ph type="sldNum" sz="quarter" idx="12"/>
          </p:nvPr>
        </p:nvSpPr>
        <p:spPr>
          <a:noFill/>
        </p:spPr>
        <p:txBody>
          <a:bodyPr/>
          <a:lstStyle/>
          <a:p>
            <a:fld id="{71F6A2A5-78A2-4CE6-8196-CF3FDDC388AE}" type="slidenum">
              <a:rPr lang="de-DE" altLang="en-US" smtClean="0">
                <a:cs typeface="Arial" charset="0"/>
              </a:rPr>
              <a:pPr/>
              <a:t>69</a:t>
            </a:fld>
            <a:endParaRPr lang="de-DE" altLang="en-US" smtClean="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26626" name="Foliennummernplatzhalter 5"/>
          <p:cNvSpPr>
            <a:spLocks noGrp="1"/>
          </p:cNvSpPr>
          <p:nvPr>
            <p:ph type="sldNum" sz="quarter" idx="12"/>
          </p:nvPr>
        </p:nvSpPr>
        <p:spPr>
          <a:noFill/>
        </p:spPr>
        <p:txBody>
          <a:bodyPr/>
          <a:lstStyle/>
          <a:p>
            <a:fld id="{A57972E5-68AB-4F70-AD8F-24B21F843B2F}" type="slidenum">
              <a:rPr lang="de-DE" altLang="en-US" smtClean="0">
                <a:cs typeface="Arial" charset="0"/>
              </a:rPr>
              <a:pPr/>
              <a:t>7</a:t>
            </a:fld>
            <a:endParaRPr lang="de-DE" altLang="en-US" smtClean="0">
              <a:cs typeface="Arial" charset="0"/>
            </a:endParaRPr>
          </a:p>
        </p:txBody>
      </p:sp>
      <p:sp>
        <p:nvSpPr>
          <p:cNvPr id="26627" name="Rectangle 2"/>
          <p:cNvSpPr>
            <a:spLocks noGrp="1" noChangeArrowheads="1"/>
          </p:cNvSpPr>
          <p:nvPr>
            <p:ph type="title"/>
          </p:nvPr>
        </p:nvSpPr>
        <p:spPr/>
        <p:txBody>
          <a:bodyPr/>
          <a:lstStyle/>
          <a:p>
            <a:pPr eaLnBrk="1" hangingPunct="1"/>
            <a:r>
              <a:rPr lang="de-DE" smtClean="0"/>
              <a:t>Grundsätzliche Aspekte</a:t>
            </a:r>
          </a:p>
        </p:txBody>
      </p:sp>
      <p:sp>
        <p:nvSpPr>
          <p:cNvPr id="26628" name="Rectangle 3"/>
          <p:cNvSpPr>
            <a:spLocks noGrp="1" noChangeArrowheads="1"/>
          </p:cNvSpPr>
          <p:nvPr>
            <p:ph type="body" idx="1"/>
          </p:nvPr>
        </p:nvSpPr>
        <p:spPr/>
        <p:txBody>
          <a:bodyPr/>
          <a:lstStyle/>
          <a:p>
            <a:pPr eaLnBrk="1" hangingPunct="1">
              <a:buFont typeface="Wingdings" pitchFamily="2" charset="2"/>
              <a:buNone/>
            </a:pPr>
            <a:r>
              <a:rPr lang="de-DE" smtClean="0"/>
              <a:t>    </a:t>
            </a:r>
            <a:r>
              <a:rPr lang="de-DE" b="1" smtClean="0"/>
              <a:t>je nach Erfordernis:</a:t>
            </a:r>
          </a:p>
          <a:p>
            <a:pPr eaLnBrk="1" hangingPunct="1">
              <a:buFont typeface="Wingdings" pitchFamily="2" charset="2"/>
              <a:buNone/>
            </a:pPr>
            <a:r>
              <a:rPr lang="de-DE" smtClean="0"/>
              <a:t> </a:t>
            </a:r>
          </a:p>
          <a:p>
            <a:pPr eaLnBrk="1" hangingPunct="1">
              <a:buFont typeface="Wingdings" pitchFamily="2" charset="2"/>
              <a:buNone/>
            </a:pPr>
            <a:r>
              <a:rPr lang="de-DE" sz="2800" smtClean="0"/>
              <a:t>f)</a:t>
            </a:r>
            <a:r>
              <a:rPr lang="de-DE" smtClean="0"/>
              <a:t>  </a:t>
            </a:r>
            <a:r>
              <a:rPr lang="de-DE" sz="2800" smtClean="0"/>
              <a:t>Kennzeichnung</a:t>
            </a:r>
          </a:p>
          <a:p>
            <a:pPr eaLnBrk="1" hangingPunct="1">
              <a:buFont typeface="Wingdings" pitchFamily="2" charset="2"/>
              <a:buNone/>
            </a:pPr>
            <a:r>
              <a:rPr lang="de-DE" sz="2800" smtClean="0"/>
              <a:t>g) Verpackung </a:t>
            </a:r>
          </a:p>
          <a:p>
            <a:pPr eaLnBrk="1" hangingPunct="1">
              <a:buFont typeface="Wingdings" pitchFamily="2" charset="2"/>
              <a:buNone/>
            </a:pPr>
            <a:r>
              <a:rPr lang="de-DE" sz="2800" smtClean="0"/>
              <a:t>h) und Sterilisation</a:t>
            </a:r>
          </a:p>
          <a:p>
            <a:pPr eaLnBrk="1" hangingPunct="1">
              <a:buFont typeface="Wingdings" pitchFamily="2" charset="2"/>
              <a:buNone/>
            </a:pPr>
            <a:endParaRPr lang="de-DE" smtClean="0"/>
          </a:p>
          <a:p>
            <a:pPr eaLnBrk="1" hangingPunct="1">
              <a:buFont typeface="Wingdings" pitchFamily="2" charset="2"/>
              <a:buNone/>
            </a:pPr>
            <a:r>
              <a:rPr lang="de-DE" sz="2400" smtClean="0"/>
              <a:t>s. Pkt 1 „Grundsätzliches“ KRINKO/BfArM Empfehlung</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el 1"/>
          <p:cNvSpPr>
            <a:spLocks noGrp="1"/>
          </p:cNvSpPr>
          <p:nvPr>
            <p:ph type="title"/>
          </p:nvPr>
        </p:nvSpPr>
        <p:spPr/>
        <p:txBody>
          <a:bodyPr/>
          <a:lstStyle/>
          <a:p>
            <a:r>
              <a:rPr lang="de-DE" smtClean="0"/>
              <a:t>Herstellerangaben</a:t>
            </a:r>
          </a:p>
        </p:txBody>
      </p:sp>
      <p:sp>
        <p:nvSpPr>
          <p:cNvPr id="112642" name="Inhaltsplatzhalter 2"/>
          <p:cNvSpPr>
            <a:spLocks noGrp="1"/>
          </p:cNvSpPr>
          <p:nvPr>
            <p:ph idx="1"/>
          </p:nvPr>
        </p:nvSpPr>
        <p:spPr/>
        <p:txBody>
          <a:bodyPr/>
          <a:lstStyle/>
          <a:p>
            <a:r>
              <a:rPr lang="de-DE" smtClean="0"/>
              <a:t>„Die </a:t>
            </a:r>
            <a:r>
              <a:rPr lang="de-DE" b="1" smtClean="0"/>
              <a:t>Knochenmühle</a:t>
            </a:r>
            <a:r>
              <a:rPr lang="de-DE" smtClean="0"/>
              <a:t> ist ein qualitativ hochwertiges medizinisches Produkt und wurde speziell für den Einsatz in der Implantologie entwickelt“      </a:t>
            </a:r>
          </a:p>
          <a:p>
            <a:pPr>
              <a:buFont typeface="Wingdings" pitchFamily="2" charset="2"/>
              <a:buNone/>
            </a:pPr>
            <a:r>
              <a:rPr lang="de-DE" smtClean="0"/>
              <a:t>   </a:t>
            </a:r>
          </a:p>
          <a:p>
            <a:pPr>
              <a:buFont typeface="Wingdings" pitchFamily="2" charset="2"/>
              <a:buNone/>
            </a:pPr>
            <a:r>
              <a:rPr lang="de-DE" i="1" smtClean="0"/>
              <a:t>      „Desinfektion, Reinigung, Pflege und</a:t>
            </a:r>
          </a:p>
          <a:p>
            <a:pPr>
              <a:buFont typeface="Wingdings" pitchFamily="2" charset="2"/>
              <a:buNone/>
            </a:pPr>
            <a:r>
              <a:rPr lang="de-DE" i="1" smtClean="0"/>
              <a:t>         Sterilisation : (Personalschutz!)…“!</a:t>
            </a:r>
          </a:p>
          <a:p>
            <a:endParaRPr lang="de-DE" smtClean="0"/>
          </a:p>
        </p:txBody>
      </p:sp>
      <p:sp>
        <p:nvSpPr>
          <p:cNvPr id="112643"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12644" name="Foliennummernplatzhalter 4"/>
          <p:cNvSpPr>
            <a:spLocks noGrp="1"/>
          </p:cNvSpPr>
          <p:nvPr>
            <p:ph type="sldNum" sz="quarter" idx="12"/>
          </p:nvPr>
        </p:nvSpPr>
        <p:spPr>
          <a:noFill/>
        </p:spPr>
        <p:txBody>
          <a:bodyPr/>
          <a:lstStyle/>
          <a:p>
            <a:fld id="{65BB6F93-3007-4BA8-83C9-23BF9CFAAD6F}" type="slidenum">
              <a:rPr lang="de-DE" altLang="en-US" smtClean="0">
                <a:cs typeface="Arial" charset="0"/>
              </a:rPr>
              <a:pPr/>
              <a:t>70</a:t>
            </a:fld>
            <a:endParaRPr lang="de-DE" altLang="en-US" smtClean="0">
              <a:cs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el 1"/>
          <p:cNvSpPr>
            <a:spLocks noGrp="1"/>
          </p:cNvSpPr>
          <p:nvPr>
            <p:ph type="title"/>
          </p:nvPr>
        </p:nvSpPr>
        <p:spPr/>
        <p:txBody>
          <a:bodyPr/>
          <a:lstStyle/>
          <a:p>
            <a:endParaRPr lang="de-DE" smtClean="0"/>
          </a:p>
        </p:txBody>
      </p:sp>
      <p:sp>
        <p:nvSpPr>
          <p:cNvPr id="113666" name="Inhaltsplatzhalter 2"/>
          <p:cNvSpPr>
            <a:spLocks noGrp="1"/>
          </p:cNvSpPr>
          <p:nvPr>
            <p:ph idx="1"/>
          </p:nvPr>
        </p:nvSpPr>
        <p:spPr/>
        <p:txBody>
          <a:bodyPr/>
          <a:lstStyle/>
          <a:p>
            <a:pPr>
              <a:buFont typeface="Wingdings" pitchFamily="2" charset="2"/>
              <a:buNone/>
            </a:pPr>
            <a:r>
              <a:rPr lang="de-DE" sz="2800" smtClean="0"/>
              <a:t>Problem:</a:t>
            </a:r>
          </a:p>
          <a:p>
            <a:pPr>
              <a:buFont typeface="Wingdings" pitchFamily="2" charset="2"/>
              <a:buNone/>
            </a:pPr>
            <a:r>
              <a:rPr lang="de-DE" sz="2800" smtClean="0"/>
              <a:t>Keine maschinelle Aufbereitung beschrieben sondern:</a:t>
            </a:r>
          </a:p>
          <a:p>
            <a:pPr>
              <a:buFont typeface="Wingdings" pitchFamily="2" charset="2"/>
              <a:buNone/>
            </a:pPr>
            <a:endParaRPr lang="de-DE" sz="2800" smtClean="0"/>
          </a:p>
          <a:p>
            <a:pPr>
              <a:buFont typeface="Wingdings" pitchFamily="2" charset="2"/>
              <a:buNone/>
            </a:pPr>
            <a:r>
              <a:rPr lang="de-DE" sz="2800" smtClean="0"/>
              <a:t> </a:t>
            </a:r>
            <a:r>
              <a:rPr lang="de-DE" sz="2800" i="1" smtClean="0"/>
              <a:t>…kleinere Anhaftungen können mit einer weichen Zahnbürste und Zahncreme entfernt werden…</a:t>
            </a:r>
            <a:endParaRPr lang="de-DE" sz="2800" smtClean="0"/>
          </a:p>
          <a:p>
            <a:endParaRPr lang="de-DE" smtClean="0"/>
          </a:p>
        </p:txBody>
      </p:sp>
      <p:sp>
        <p:nvSpPr>
          <p:cNvPr id="113667"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13668" name="Foliennummernplatzhalter 4"/>
          <p:cNvSpPr>
            <a:spLocks noGrp="1"/>
          </p:cNvSpPr>
          <p:nvPr>
            <p:ph type="sldNum" sz="quarter" idx="12"/>
          </p:nvPr>
        </p:nvSpPr>
        <p:spPr>
          <a:noFill/>
        </p:spPr>
        <p:txBody>
          <a:bodyPr/>
          <a:lstStyle/>
          <a:p>
            <a:fld id="{07277261-B703-4A07-A8FC-E96F46483C95}" type="slidenum">
              <a:rPr lang="de-DE" altLang="en-US" smtClean="0">
                <a:cs typeface="Arial" charset="0"/>
              </a:rPr>
              <a:pPr/>
              <a:t>71</a:t>
            </a:fld>
            <a:endParaRPr lang="de-DE" altLang="en-US" smtClean="0">
              <a:cs typeface="Arial"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250825" y="274638"/>
            <a:ext cx="8435975" cy="2867025"/>
          </a:xfrm>
        </p:spPr>
        <p:txBody>
          <a:bodyPr/>
          <a:lstStyle/>
          <a:p>
            <a:r>
              <a:rPr lang="de-DE" sz="3500" smtClean="0"/>
              <a:t>Maschinelle Reinigung u. Desinfektion</a:t>
            </a:r>
            <a:br>
              <a:rPr lang="de-DE" sz="3500" smtClean="0"/>
            </a:br>
            <a:r>
              <a:rPr lang="de-DE" sz="3500" smtClean="0"/>
              <a:t>Piktogramme für:</a:t>
            </a:r>
            <a:br>
              <a:rPr lang="de-DE" sz="3500" smtClean="0"/>
            </a:br>
            <a:r>
              <a:rPr lang="de-DE" sz="3500" smtClean="0"/>
              <a:t>RDG – Sterilisator – QR-Code</a:t>
            </a:r>
          </a:p>
        </p:txBody>
      </p:sp>
      <p:pic>
        <p:nvPicPr>
          <p:cNvPr id="130051" name="Picture 3" descr="symbole"/>
          <p:cNvPicPr>
            <a:picLocks noGrp="1" noChangeAspect="1" noChangeArrowheads="1"/>
          </p:cNvPicPr>
          <p:nvPr>
            <p:ph type="body" idx="1"/>
          </p:nvPr>
        </p:nvPicPr>
        <p:blipFill>
          <a:blip r:embed="rId2" cstate="print"/>
          <a:srcRect/>
          <a:stretch>
            <a:fillRect/>
          </a:stretch>
        </p:blipFill>
        <p:spPr>
          <a:xfrm>
            <a:off x="2843213" y="3852863"/>
            <a:ext cx="3381375" cy="1203325"/>
          </a:xfrm>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14690" name="Foliennummernplatzhalter 5"/>
          <p:cNvSpPr>
            <a:spLocks noGrp="1"/>
          </p:cNvSpPr>
          <p:nvPr>
            <p:ph type="sldNum" sz="quarter" idx="12"/>
          </p:nvPr>
        </p:nvSpPr>
        <p:spPr>
          <a:noFill/>
        </p:spPr>
        <p:txBody>
          <a:bodyPr/>
          <a:lstStyle/>
          <a:p>
            <a:fld id="{7395C019-D01C-4064-8178-783827A6FE6E}" type="slidenum">
              <a:rPr lang="de-DE" altLang="en-US" smtClean="0">
                <a:cs typeface="Arial" charset="0"/>
              </a:rPr>
              <a:pPr/>
              <a:t>73</a:t>
            </a:fld>
            <a:endParaRPr lang="de-DE" altLang="en-US" smtClean="0">
              <a:cs typeface="Arial" charset="0"/>
            </a:endParaRPr>
          </a:p>
        </p:txBody>
      </p:sp>
      <p:sp>
        <p:nvSpPr>
          <p:cNvPr id="114691" name="Rectangle 2"/>
          <p:cNvSpPr>
            <a:spLocks noGrp="1" noChangeArrowheads="1"/>
          </p:cNvSpPr>
          <p:nvPr>
            <p:ph type="title"/>
          </p:nvPr>
        </p:nvSpPr>
        <p:spPr/>
        <p:txBody>
          <a:bodyPr/>
          <a:lstStyle/>
          <a:p>
            <a:pPr eaLnBrk="1" hangingPunct="1"/>
            <a:r>
              <a:rPr lang="de-DE" smtClean="0"/>
              <a:t>Was kann besser werden?</a:t>
            </a:r>
          </a:p>
        </p:txBody>
      </p:sp>
      <p:sp>
        <p:nvSpPr>
          <p:cNvPr id="114692" name="Rectangle 3"/>
          <p:cNvSpPr>
            <a:spLocks noGrp="1" noChangeArrowheads="1"/>
          </p:cNvSpPr>
          <p:nvPr>
            <p:ph type="body" idx="1"/>
          </p:nvPr>
        </p:nvSpPr>
        <p:spPr/>
        <p:txBody>
          <a:bodyPr/>
          <a:lstStyle/>
          <a:p>
            <a:pPr eaLnBrk="1" hangingPunct="1">
              <a:buFont typeface="Wingdings" pitchFamily="2" charset="2"/>
              <a:buNone/>
            </a:pPr>
            <a:endParaRPr lang="de-DE" smtClean="0"/>
          </a:p>
        </p:txBody>
      </p:sp>
      <p:pic>
        <p:nvPicPr>
          <p:cNvPr id="114693" name="Picture 4" descr="Neues Bild"/>
          <p:cNvPicPr>
            <a:picLocks noChangeAspect="1" noChangeArrowheads="1"/>
          </p:cNvPicPr>
          <p:nvPr/>
        </p:nvPicPr>
        <p:blipFill>
          <a:blip r:embed="rId2" cstate="print"/>
          <a:srcRect/>
          <a:stretch>
            <a:fillRect/>
          </a:stretch>
        </p:blipFill>
        <p:spPr bwMode="auto">
          <a:xfrm>
            <a:off x="468313" y="1484313"/>
            <a:ext cx="7270750" cy="4465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de-DE" smtClean="0"/>
              <a:t>Was kann besser werden?</a:t>
            </a:r>
          </a:p>
        </p:txBody>
      </p:sp>
      <p:sp>
        <p:nvSpPr>
          <p:cNvPr id="115714" name="Rectangle 3"/>
          <p:cNvSpPr>
            <a:spLocks noGrp="1" noChangeArrowheads="1"/>
          </p:cNvSpPr>
          <p:nvPr>
            <p:ph type="body" idx="1"/>
          </p:nvPr>
        </p:nvSpPr>
        <p:spPr/>
        <p:txBody>
          <a:bodyPr/>
          <a:lstStyle/>
          <a:p>
            <a:r>
              <a:rPr lang="de-DE" sz="2600" smtClean="0"/>
              <a:t>(1) Wer berufsmäßig Fachkreise fachlich informiert oder in die sachgerechte Handhabung der Medizinprodukte einweist (Medizinprodukteberater), darf diese Tätigkeit nur ausüben, wenn er die für die jeweiligen Medizinprodukte erforderliche Sachkenntnis und Erfahrung für die </a:t>
            </a:r>
            <a:r>
              <a:rPr lang="de-DE" sz="2600" u="sng" smtClean="0"/>
              <a:t>Information</a:t>
            </a:r>
            <a:r>
              <a:rPr lang="de-DE" sz="2600" smtClean="0"/>
              <a:t> und, soweit erforderlich, für die Einweisung in die </a:t>
            </a:r>
            <a:r>
              <a:rPr lang="de-DE" sz="2600" u="sng" smtClean="0"/>
              <a:t>Handhabung der jeweiligen Medizinprodukte</a:t>
            </a:r>
            <a:r>
              <a:rPr lang="de-DE" sz="2600" smtClean="0"/>
              <a:t> besitzt. Dies gilt auch für die fernmündliche Information.</a:t>
            </a:r>
          </a:p>
          <a:p>
            <a:pPr>
              <a:buFont typeface="Wingdings" pitchFamily="2" charset="2"/>
              <a:buNone/>
            </a:pPr>
            <a:r>
              <a:rPr lang="de-DE" sz="2600" smtClean="0"/>
              <a:t>    </a:t>
            </a:r>
            <a:r>
              <a:rPr lang="de-DE" sz="2000" smtClean="0"/>
              <a:t>Auszug MPG § 31 </a:t>
            </a:r>
            <a:endParaRPr lang="de-DE" sz="2600" smtClean="0"/>
          </a:p>
        </p:txBody>
      </p:sp>
      <p:sp>
        <p:nvSpPr>
          <p:cNvPr id="115715" name="Foliennummernplatzhalter 3"/>
          <p:cNvSpPr>
            <a:spLocks noGrp="1"/>
          </p:cNvSpPr>
          <p:nvPr>
            <p:ph type="sldNum" sz="quarter" idx="12"/>
          </p:nvPr>
        </p:nvSpPr>
        <p:spPr>
          <a:noFill/>
        </p:spPr>
        <p:txBody>
          <a:bodyPr/>
          <a:lstStyle/>
          <a:p>
            <a:fld id="{896DD340-3D92-4F1C-A410-76BC1DBE020E}" type="slidenum">
              <a:rPr lang="de-DE" altLang="en-US" smtClean="0">
                <a:cs typeface="Arial" charset="0"/>
              </a:rPr>
              <a:pPr/>
              <a:t>74</a:t>
            </a:fld>
            <a:endParaRPr lang="de-DE" altLang="en-US" smtClean="0">
              <a:cs typeface="Arial" charset="0"/>
            </a:endParaRPr>
          </a:p>
        </p:txBody>
      </p:sp>
      <p:sp>
        <p:nvSpPr>
          <p:cNvPr id="115716"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16738" name="Foliennummernplatzhalter 5"/>
          <p:cNvSpPr>
            <a:spLocks noGrp="1"/>
          </p:cNvSpPr>
          <p:nvPr>
            <p:ph type="sldNum" sz="quarter" idx="12"/>
          </p:nvPr>
        </p:nvSpPr>
        <p:spPr>
          <a:noFill/>
        </p:spPr>
        <p:txBody>
          <a:bodyPr/>
          <a:lstStyle/>
          <a:p>
            <a:fld id="{C6D6A2A8-334F-4ECF-822F-2D2A5DE0196F}" type="slidenum">
              <a:rPr lang="de-DE" altLang="en-US" smtClean="0">
                <a:cs typeface="Arial" charset="0"/>
              </a:rPr>
              <a:pPr/>
              <a:t>75</a:t>
            </a:fld>
            <a:endParaRPr lang="de-DE" altLang="en-US" smtClean="0">
              <a:cs typeface="Arial" charset="0"/>
            </a:endParaRPr>
          </a:p>
        </p:txBody>
      </p:sp>
      <p:sp>
        <p:nvSpPr>
          <p:cNvPr id="116739" name="Rectangle 2"/>
          <p:cNvSpPr>
            <a:spLocks noGrp="1" noChangeArrowheads="1"/>
          </p:cNvSpPr>
          <p:nvPr>
            <p:ph type="title"/>
          </p:nvPr>
        </p:nvSpPr>
        <p:spPr/>
        <p:txBody>
          <a:bodyPr/>
          <a:lstStyle/>
          <a:p>
            <a:pPr eaLnBrk="1" hangingPunct="1"/>
            <a:r>
              <a:rPr lang="de-DE" smtClean="0"/>
              <a:t>Was kann besser werden?</a:t>
            </a:r>
          </a:p>
        </p:txBody>
      </p:sp>
      <p:sp>
        <p:nvSpPr>
          <p:cNvPr id="116740" name="Rectangle 3"/>
          <p:cNvSpPr>
            <a:spLocks noGrp="1" noChangeArrowheads="1"/>
          </p:cNvSpPr>
          <p:nvPr>
            <p:ph type="body" idx="1"/>
          </p:nvPr>
        </p:nvSpPr>
        <p:spPr/>
        <p:txBody>
          <a:bodyPr/>
          <a:lstStyle/>
          <a:p>
            <a:pPr eaLnBrk="1" hangingPunct="1">
              <a:buFont typeface="Wingdings" pitchFamily="2" charset="2"/>
              <a:buNone/>
            </a:pPr>
            <a:r>
              <a:rPr lang="de-DE" dirty="0" smtClean="0"/>
              <a:t> </a:t>
            </a:r>
            <a:r>
              <a:rPr lang="de-DE" b="1" dirty="0" smtClean="0"/>
              <a:t>Sachkundige Mitarbeiterinnen </a:t>
            </a:r>
            <a:r>
              <a:rPr lang="de-DE" dirty="0" smtClean="0"/>
              <a:t>+ geeignete Ausstattung = Adäquate Aufbereitung</a:t>
            </a:r>
          </a:p>
          <a:p>
            <a:pPr eaLnBrk="1" hangingPunct="1">
              <a:buFont typeface="Wingdings" pitchFamily="2" charset="2"/>
              <a:buNone/>
            </a:pPr>
            <a:endParaRPr lang="de-DE" dirty="0" smtClean="0"/>
          </a:p>
          <a:p>
            <a:pPr eaLnBrk="1" hangingPunct="1">
              <a:buFont typeface="Wingdings" pitchFamily="2" charset="2"/>
              <a:buNone/>
            </a:pPr>
            <a:r>
              <a:rPr lang="de-DE" u="sng" dirty="0" smtClean="0"/>
              <a:t>Notwendig:</a:t>
            </a:r>
          </a:p>
          <a:p>
            <a:pPr eaLnBrk="1" hangingPunct="1">
              <a:buFont typeface="Wingdings" pitchFamily="2" charset="2"/>
              <a:buNone/>
            </a:pPr>
            <a:r>
              <a:rPr lang="de-DE" dirty="0" smtClean="0"/>
              <a:t> - Geeignete Herstellerangaben</a:t>
            </a:r>
          </a:p>
          <a:p>
            <a:pPr eaLnBrk="1" hangingPunct="1">
              <a:buFont typeface="Wingdings" pitchFamily="2" charset="2"/>
              <a:buNone/>
            </a:pPr>
            <a:r>
              <a:rPr lang="de-DE" dirty="0" smtClean="0"/>
              <a:t> - Geeignete MP (Qualität!)</a:t>
            </a:r>
          </a:p>
          <a:p>
            <a:pPr eaLnBrk="1" hangingPunct="1">
              <a:buFont typeface="Wingdings" pitchFamily="2" charset="2"/>
              <a:buNone/>
            </a:pPr>
            <a:r>
              <a:rPr lang="de-DE" dirty="0" smtClean="0"/>
              <a:t> - Beachtung der bestehenden gesetzlichen Vorgaben im niedergelassenen Bereich!</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endParaRPr lang="de-DE" smtClean="0"/>
          </a:p>
        </p:txBody>
      </p:sp>
      <p:sp>
        <p:nvSpPr>
          <p:cNvPr id="125955" name="Rectangle 3"/>
          <p:cNvSpPr>
            <a:spLocks noGrp="1" noChangeArrowheads="1"/>
          </p:cNvSpPr>
          <p:nvPr>
            <p:ph type="body" idx="1"/>
          </p:nvPr>
        </p:nvSpPr>
        <p:spPr/>
        <p:txBody>
          <a:bodyPr/>
          <a:lstStyle/>
          <a:p>
            <a:endParaRPr lang="de-DE" smtClean="0"/>
          </a:p>
        </p:txBody>
      </p:sp>
      <p:pic>
        <p:nvPicPr>
          <p:cNvPr id="125956" name="Picture 4" descr="Staub_Milben_Viren_Pilze_Bakterien_500"/>
          <p:cNvPicPr>
            <a:picLocks noChangeAspect="1" noChangeArrowheads="1"/>
          </p:cNvPicPr>
          <p:nvPr/>
        </p:nvPicPr>
        <p:blipFill>
          <a:blip r:embed="rId2" cstate="print"/>
          <a:srcRect/>
          <a:stretch>
            <a:fillRect/>
          </a:stretch>
        </p:blipFill>
        <p:spPr bwMode="auto">
          <a:xfrm>
            <a:off x="2190750" y="1838325"/>
            <a:ext cx="4762500" cy="3181350"/>
          </a:xfrm>
          <a:prstGeom prst="rect">
            <a:avLst/>
          </a:prstGeom>
          <a:noFill/>
        </p:spPr>
      </p:pic>
      <p:pic>
        <p:nvPicPr>
          <p:cNvPr id="125957" name="Picture 5" descr="Staub_Milben_Viren_Pilze_Bakterien_500"/>
          <p:cNvPicPr>
            <a:picLocks noChangeAspect="1" noChangeArrowheads="1"/>
          </p:cNvPicPr>
          <p:nvPr/>
        </p:nvPicPr>
        <p:blipFill>
          <a:blip r:embed="rId2" cstate="print"/>
          <a:srcRect/>
          <a:stretch>
            <a:fillRect/>
          </a:stretch>
        </p:blipFill>
        <p:spPr bwMode="auto">
          <a:xfrm>
            <a:off x="2195513" y="1844675"/>
            <a:ext cx="4762500" cy="318135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Grp="1" noChangeArrowheads="1"/>
          </p:cNvSpPr>
          <p:nvPr>
            <p:ph type="body" idx="1"/>
          </p:nvPr>
        </p:nvSpPr>
        <p:spPr>
          <a:xfrm>
            <a:off x="468313" y="1700213"/>
            <a:ext cx="8229600" cy="4411662"/>
          </a:xfrm>
        </p:spPr>
        <p:txBody>
          <a:bodyPr/>
          <a:lstStyle/>
          <a:p>
            <a:pPr>
              <a:buFont typeface="Wingdings" pitchFamily="2" charset="2"/>
              <a:buNone/>
            </a:pPr>
            <a:endParaRPr lang="de-DE" smtClean="0"/>
          </a:p>
          <a:p>
            <a:pPr>
              <a:buFont typeface="Wingdings" pitchFamily="2" charset="2"/>
              <a:buNone/>
            </a:pPr>
            <a:r>
              <a:rPr lang="de-DE" smtClean="0"/>
              <a:t>Keine Angst vor HIV, HBV und HCV in der</a:t>
            </a:r>
          </a:p>
          <a:p>
            <a:pPr>
              <a:buFont typeface="Wingdings" pitchFamily="2" charset="2"/>
              <a:buNone/>
            </a:pPr>
            <a:r>
              <a:rPr lang="de-DE" smtClean="0"/>
              <a:t>                       Zahnarztpraxis </a:t>
            </a:r>
          </a:p>
          <a:p>
            <a:pPr>
              <a:buFont typeface="Wingdings" pitchFamily="2" charset="2"/>
              <a:buNone/>
            </a:pPr>
            <a:r>
              <a:rPr lang="de-DE" sz="2400" smtClean="0"/>
              <a:t>Erklärvideo für Praxispersonal gibt Tipps und zeigt:</a:t>
            </a:r>
            <a:r>
              <a:rPr lang="de-DE" b="1" smtClean="0"/>
              <a:t> Besondere Vorsichtsmaßnahmen sind</a:t>
            </a:r>
          </a:p>
          <a:p>
            <a:pPr>
              <a:buFont typeface="Wingdings" pitchFamily="2" charset="2"/>
              <a:buNone/>
            </a:pPr>
            <a:r>
              <a:rPr lang="de-DE" b="1" smtClean="0"/>
              <a:t>                            unnötig </a:t>
            </a:r>
            <a:endParaRPr lang="de-DE" smtClean="0"/>
          </a:p>
          <a:p>
            <a:pPr>
              <a:buFont typeface="Wingdings" pitchFamily="2" charset="2"/>
              <a:buNone/>
            </a:pPr>
            <a:endParaRPr lang="de-DE" sz="1400" smtClean="0"/>
          </a:p>
          <a:p>
            <a:pPr>
              <a:buFont typeface="Wingdings" pitchFamily="2" charset="2"/>
              <a:buNone/>
            </a:pPr>
            <a:endParaRPr lang="de-DE" sz="1400" smtClean="0"/>
          </a:p>
          <a:p>
            <a:pPr>
              <a:buFont typeface="Wingdings" pitchFamily="2" charset="2"/>
              <a:buNone/>
            </a:pPr>
            <a:r>
              <a:rPr lang="de-DE" sz="1400" smtClean="0"/>
              <a:t>Berlin, 28. Februar 2017</a:t>
            </a:r>
            <a:r>
              <a:rPr lang="de-DE" smtClean="0"/>
              <a:t> </a:t>
            </a:r>
          </a:p>
        </p:txBody>
      </p:sp>
      <p:pic>
        <p:nvPicPr>
          <p:cNvPr id="128004" name="Picture 4"/>
          <p:cNvPicPr>
            <a:picLocks noGrp="1" noChangeAspect="1" noChangeArrowheads="1"/>
          </p:cNvPicPr>
          <p:nvPr>
            <p:ph type="title"/>
          </p:nvPr>
        </p:nvPicPr>
        <p:blipFill>
          <a:blip r:embed="rId2" cstate="print"/>
          <a:srcRect/>
          <a:stretch>
            <a:fillRect/>
          </a:stretch>
        </p:blipFill>
        <p:spPr>
          <a:xfrm>
            <a:off x="755650" y="333375"/>
            <a:ext cx="2608263" cy="641350"/>
          </a:xfrm>
          <a:noFill/>
          <a:ln/>
        </p:spPr>
      </p:pic>
      <p:pic>
        <p:nvPicPr>
          <p:cNvPr id="128005" name="Picture 5"/>
          <p:cNvPicPr>
            <a:picLocks noChangeAspect="1" noChangeArrowheads="1"/>
          </p:cNvPicPr>
          <p:nvPr/>
        </p:nvPicPr>
        <p:blipFill>
          <a:blip r:embed="rId3" cstate="print"/>
          <a:srcRect/>
          <a:stretch>
            <a:fillRect/>
          </a:stretch>
        </p:blipFill>
        <p:spPr bwMode="auto">
          <a:xfrm>
            <a:off x="4140200" y="260350"/>
            <a:ext cx="2016125" cy="782638"/>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el 1"/>
          <p:cNvSpPr>
            <a:spLocks noGrp="1"/>
          </p:cNvSpPr>
          <p:nvPr>
            <p:ph type="title"/>
          </p:nvPr>
        </p:nvSpPr>
        <p:spPr/>
        <p:txBody>
          <a:bodyPr/>
          <a:lstStyle/>
          <a:p>
            <a:r>
              <a:rPr lang="de-DE" smtClean="0"/>
              <a:t>Verantwortung:</a:t>
            </a:r>
          </a:p>
        </p:txBody>
      </p:sp>
      <p:sp>
        <p:nvSpPr>
          <p:cNvPr id="117762" name="Inhaltsplatzhalter 2"/>
          <p:cNvSpPr>
            <a:spLocks noGrp="1"/>
          </p:cNvSpPr>
          <p:nvPr>
            <p:ph idx="1"/>
          </p:nvPr>
        </p:nvSpPr>
        <p:spPr/>
        <p:txBody>
          <a:bodyPr/>
          <a:lstStyle/>
          <a:p>
            <a:pPr>
              <a:buFont typeface="Wingdings" pitchFamily="2" charset="2"/>
              <a:buNone/>
            </a:pPr>
            <a:endParaRPr lang="de-DE" smtClean="0"/>
          </a:p>
          <a:p>
            <a:r>
              <a:rPr lang="de-DE" b="1" smtClean="0"/>
              <a:t>Hersteller</a:t>
            </a:r>
            <a:r>
              <a:rPr lang="de-DE" smtClean="0"/>
              <a:t>verantwortung</a:t>
            </a:r>
          </a:p>
          <a:p>
            <a:r>
              <a:rPr lang="de-DE" b="1" smtClean="0"/>
              <a:t>Betreiber</a:t>
            </a:r>
            <a:r>
              <a:rPr lang="de-DE" smtClean="0"/>
              <a:t>verantwortung</a:t>
            </a:r>
          </a:p>
          <a:p>
            <a:r>
              <a:rPr lang="de-DE" b="1" smtClean="0"/>
              <a:t>Anwender</a:t>
            </a:r>
            <a:r>
              <a:rPr lang="de-DE" smtClean="0"/>
              <a:t>verantwortung</a:t>
            </a:r>
          </a:p>
        </p:txBody>
      </p:sp>
      <p:sp>
        <p:nvSpPr>
          <p:cNvPr id="117763" name="Fußzeilenplatzhalter 3"/>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117764" name="Foliennummernplatzhalter 4"/>
          <p:cNvSpPr>
            <a:spLocks noGrp="1"/>
          </p:cNvSpPr>
          <p:nvPr>
            <p:ph type="sldNum" sz="quarter" idx="12"/>
          </p:nvPr>
        </p:nvSpPr>
        <p:spPr>
          <a:noFill/>
        </p:spPr>
        <p:txBody>
          <a:bodyPr/>
          <a:lstStyle/>
          <a:p>
            <a:fld id="{F061EB9E-097B-4505-AFC6-42C3E467DB32}" type="slidenum">
              <a:rPr lang="de-DE" altLang="en-US" smtClean="0">
                <a:cs typeface="Arial" charset="0"/>
              </a:rPr>
              <a:pPr/>
              <a:t>78</a:t>
            </a:fld>
            <a:endParaRPr lang="de-DE" altLang="en-US" smtClean="0">
              <a:cs typeface="Arial" charset="0"/>
            </a:endParaRPr>
          </a:p>
        </p:txBody>
      </p:sp>
      <p:pic>
        <p:nvPicPr>
          <p:cNvPr id="117765" name="Picture 5" descr="Lehrbuch Prophylaxeassistentin"/>
          <p:cNvPicPr>
            <a:picLocks noChangeAspect="1" noChangeArrowheads="1"/>
          </p:cNvPicPr>
          <p:nvPr/>
        </p:nvPicPr>
        <p:blipFill>
          <a:blip r:embed="rId2" cstate="print"/>
          <a:srcRect/>
          <a:stretch>
            <a:fillRect/>
          </a:stretch>
        </p:blipFill>
        <p:spPr bwMode="auto">
          <a:xfrm>
            <a:off x="5284788" y="1484313"/>
            <a:ext cx="2754312" cy="417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Vielen Dank für Ihre Aufmerksamkeit</a:t>
            </a:r>
            <a:endParaRPr lang="de-DE" dirty="0"/>
          </a:p>
        </p:txBody>
      </p:sp>
      <p:sp>
        <p:nvSpPr>
          <p:cNvPr id="3" name="Inhaltsplatzhalter 2"/>
          <p:cNvSpPr>
            <a:spLocks noGrp="1"/>
          </p:cNvSpPr>
          <p:nvPr>
            <p:ph idx="1"/>
          </p:nvPr>
        </p:nvSpPr>
        <p:spPr/>
        <p:txBody>
          <a:bodyPr/>
          <a:lstStyle/>
          <a:p>
            <a:endParaRPr lang="de-DE" dirty="0" smtClean="0"/>
          </a:p>
          <a:p>
            <a:endParaRPr lang="de-DE" dirty="0" smtClean="0"/>
          </a:p>
          <a:p>
            <a:pPr>
              <a:buNone/>
            </a:pPr>
            <a:r>
              <a:rPr lang="de-DE" dirty="0" smtClean="0"/>
              <a:t>       </a:t>
            </a:r>
            <a:endParaRPr lang="de-DE" dirty="0"/>
          </a:p>
        </p:txBody>
      </p:sp>
      <p:sp>
        <p:nvSpPr>
          <p:cNvPr id="4" name="Fußzeilenplatzhalter 3"/>
          <p:cNvSpPr>
            <a:spLocks noGrp="1"/>
          </p:cNvSpPr>
          <p:nvPr>
            <p:ph type="ftr" sz="quarter" idx="11"/>
          </p:nvPr>
        </p:nvSpPr>
        <p:spPr/>
        <p:txBody>
          <a:bodyPr/>
          <a:lstStyle/>
          <a:p>
            <a:pPr>
              <a:defRPr/>
            </a:pPr>
            <a:r>
              <a:rPr lang="de-DE" altLang="en-US" smtClean="0"/>
              <a:t>Instrumentenaufbereitung in der Zahnarztpraxis   Ute Wurmstich</a:t>
            </a:r>
            <a:endParaRPr lang="de-DE" altLang="en-US"/>
          </a:p>
        </p:txBody>
      </p:sp>
      <p:sp>
        <p:nvSpPr>
          <p:cNvPr id="5" name="Foliennummernplatzhalter 4"/>
          <p:cNvSpPr>
            <a:spLocks noGrp="1"/>
          </p:cNvSpPr>
          <p:nvPr>
            <p:ph type="sldNum" sz="quarter" idx="12"/>
          </p:nvPr>
        </p:nvSpPr>
        <p:spPr/>
        <p:txBody>
          <a:bodyPr/>
          <a:lstStyle/>
          <a:p>
            <a:pPr>
              <a:defRPr/>
            </a:pPr>
            <a:fld id="{6132438A-CE0B-46C2-9F6D-B29D603BA80E}" type="slidenum">
              <a:rPr lang="de-DE" altLang="en-US" smtClean="0"/>
              <a:pPr>
                <a:defRPr/>
              </a:pPr>
              <a:t>79</a:t>
            </a:fld>
            <a:endParaRPr lang="de-DE" altLang="en-US"/>
          </a:p>
        </p:txBody>
      </p:sp>
      <p:pic>
        <p:nvPicPr>
          <p:cNvPr id="121858" name="Picture 2" descr="C:\Users\bali\Desktop\Aufbereitung\Bilder MP\Manuelle Aufb. Bilder\DGSV Aufbereitungskreislauf.JPG"/>
          <p:cNvPicPr>
            <a:picLocks noChangeAspect="1" noChangeArrowheads="1"/>
          </p:cNvPicPr>
          <p:nvPr/>
        </p:nvPicPr>
        <p:blipFill>
          <a:blip r:embed="rId2" cstate="print"/>
          <a:srcRect/>
          <a:stretch>
            <a:fillRect/>
          </a:stretch>
        </p:blipFill>
        <p:spPr bwMode="auto">
          <a:xfrm>
            <a:off x="1475656" y="2158649"/>
            <a:ext cx="5976664" cy="396957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ußzeilenplatzhalter 1"/>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27650" name="Foliennummernplatzhalter 2"/>
          <p:cNvSpPr>
            <a:spLocks noGrp="1"/>
          </p:cNvSpPr>
          <p:nvPr>
            <p:ph type="sldNum" sz="quarter" idx="12"/>
          </p:nvPr>
        </p:nvSpPr>
        <p:spPr>
          <a:noFill/>
        </p:spPr>
        <p:txBody>
          <a:bodyPr/>
          <a:lstStyle/>
          <a:p>
            <a:fld id="{98B82C68-EF38-4FDC-891B-03BBDA221ED1}" type="slidenum">
              <a:rPr lang="de-DE" altLang="en-US" smtClean="0">
                <a:cs typeface="Arial" charset="0"/>
              </a:rPr>
              <a:pPr/>
              <a:t>8</a:t>
            </a:fld>
            <a:endParaRPr lang="de-DE" altLang="en-US" smtClean="0">
              <a:cs typeface="Arial" charset="0"/>
            </a:endParaRPr>
          </a:p>
        </p:txBody>
      </p:sp>
      <p:pic>
        <p:nvPicPr>
          <p:cNvPr id="27651" name="Picture 5"/>
          <p:cNvPicPr>
            <a:picLocks noChangeAspect="1" noChangeArrowheads="1"/>
          </p:cNvPicPr>
          <p:nvPr/>
        </p:nvPicPr>
        <p:blipFill>
          <a:blip r:embed="rId2" cstate="print"/>
          <a:srcRect l="11841" t="13989" r="8977" b="12218"/>
          <a:stretch>
            <a:fillRect/>
          </a:stretch>
        </p:blipFill>
        <p:spPr bwMode="auto">
          <a:xfrm>
            <a:off x="755650" y="908050"/>
            <a:ext cx="7058025" cy="526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Fußzeilenplatzhalter 4"/>
          <p:cNvSpPr>
            <a:spLocks noGrp="1"/>
          </p:cNvSpPr>
          <p:nvPr>
            <p:ph type="ftr" sz="quarter" idx="11"/>
          </p:nvPr>
        </p:nvSpPr>
        <p:spPr>
          <a:noFill/>
        </p:spPr>
        <p:txBody>
          <a:bodyPr/>
          <a:lstStyle/>
          <a:p>
            <a:r>
              <a:rPr lang="de-DE" altLang="en-US" smtClean="0">
                <a:cs typeface="Arial" charset="0"/>
              </a:rPr>
              <a:t>Instrumentenaufbereitung in der Zahnarztpraxis   Ute Wurmstich</a:t>
            </a:r>
          </a:p>
        </p:txBody>
      </p:sp>
      <p:sp>
        <p:nvSpPr>
          <p:cNvPr id="30722" name="Foliennummernplatzhalter 5"/>
          <p:cNvSpPr>
            <a:spLocks noGrp="1"/>
          </p:cNvSpPr>
          <p:nvPr>
            <p:ph type="sldNum" sz="quarter" idx="12"/>
          </p:nvPr>
        </p:nvSpPr>
        <p:spPr>
          <a:noFill/>
        </p:spPr>
        <p:txBody>
          <a:bodyPr/>
          <a:lstStyle/>
          <a:p>
            <a:fld id="{BAB5DD2C-372D-407D-AEFF-8345191C3FA8}" type="slidenum">
              <a:rPr lang="de-DE" altLang="en-US" smtClean="0">
                <a:cs typeface="Arial" charset="0"/>
              </a:rPr>
              <a:pPr/>
              <a:t>9</a:t>
            </a:fld>
            <a:endParaRPr lang="de-DE" altLang="en-US" smtClean="0">
              <a:cs typeface="Arial" charset="0"/>
            </a:endParaRPr>
          </a:p>
        </p:txBody>
      </p:sp>
      <p:sp>
        <p:nvSpPr>
          <p:cNvPr id="30723" name="Rectangle 2"/>
          <p:cNvSpPr>
            <a:spLocks noGrp="1" noChangeArrowheads="1"/>
          </p:cNvSpPr>
          <p:nvPr>
            <p:ph type="title"/>
          </p:nvPr>
        </p:nvSpPr>
        <p:spPr/>
        <p:txBody>
          <a:bodyPr/>
          <a:lstStyle/>
          <a:p>
            <a:pPr eaLnBrk="1" hangingPunct="1"/>
            <a:endParaRPr lang="de-DE" smtClean="0"/>
          </a:p>
        </p:txBody>
      </p:sp>
      <p:sp>
        <p:nvSpPr>
          <p:cNvPr id="30724" name="Rectangle 3"/>
          <p:cNvSpPr>
            <a:spLocks noGrp="1" noChangeArrowheads="1"/>
          </p:cNvSpPr>
          <p:nvPr>
            <p:ph type="body" idx="1"/>
          </p:nvPr>
        </p:nvSpPr>
        <p:spPr/>
        <p:txBody>
          <a:bodyPr/>
          <a:lstStyle/>
          <a:p>
            <a:pPr eaLnBrk="1" hangingPunct="1"/>
            <a:endParaRPr lang="de-DE" smtClean="0"/>
          </a:p>
        </p:txBody>
      </p:sp>
      <p:pic>
        <p:nvPicPr>
          <p:cNvPr id="30725" name="Picture 4" descr="Aufbereitungskreis_neu"/>
          <p:cNvPicPr>
            <a:picLocks noChangeAspect="1" noChangeArrowheads="1"/>
          </p:cNvPicPr>
          <p:nvPr/>
        </p:nvPicPr>
        <p:blipFill>
          <a:blip r:embed="rId2" cstate="print"/>
          <a:srcRect/>
          <a:stretch>
            <a:fillRect/>
          </a:stretch>
        </p:blipFill>
        <p:spPr bwMode="auto">
          <a:xfrm>
            <a:off x="1763713" y="908050"/>
            <a:ext cx="4824412" cy="462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etzwerk">
  <a:themeElements>
    <a:clrScheme name="Netzwe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zwerk">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zwe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zwe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zwe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zwe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zwe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zwe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zwe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zwe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zwe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zwe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Network</Template>
  <TotalTime>0</TotalTime>
  <Words>1484</Words>
  <Application>Microsoft Office PowerPoint</Application>
  <PresentationFormat>Bildschirmpräsentation (4:3)</PresentationFormat>
  <Paragraphs>369</Paragraphs>
  <Slides>79</Slides>
  <Notes>1</Notes>
  <HiddenSlides>0</HiddenSlides>
  <MMClips>0</MMClips>
  <ScaleCrop>false</ScaleCrop>
  <HeadingPairs>
    <vt:vector size="4" baseType="variant">
      <vt:variant>
        <vt:lpstr>Design</vt:lpstr>
      </vt:variant>
      <vt:variant>
        <vt:i4>1</vt:i4>
      </vt:variant>
      <vt:variant>
        <vt:lpstr>Folientitel</vt:lpstr>
      </vt:variant>
      <vt:variant>
        <vt:i4>79</vt:i4>
      </vt:variant>
    </vt:vector>
  </HeadingPairs>
  <TitlesOfParts>
    <vt:vector size="80" baseType="lpstr">
      <vt:lpstr>Netzwerk</vt:lpstr>
      <vt:lpstr>Instrumentenaufbereitung in der Zahnarztpraxis   </vt:lpstr>
      <vt:lpstr>Die Arbeit der DGSV-eV</vt:lpstr>
      <vt:lpstr>Grundsätzliche Aspekte</vt:lpstr>
      <vt:lpstr> </vt:lpstr>
      <vt:lpstr>Grundsätzliche Aspekte</vt:lpstr>
      <vt:lpstr>Grundsätzliche Aspekte</vt:lpstr>
      <vt:lpstr>Grundsätzliche Aspekte</vt:lpstr>
      <vt:lpstr>PowerPoint-Präsentation</vt:lpstr>
      <vt:lpstr>PowerPoint-Präsentation</vt:lpstr>
      <vt:lpstr>Reinigung und Desinfektion</vt:lpstr>
      <vt:lpstr>Unterschied der Medizinprodukte?</vt:lpstr>
      <vt:lpstr>Semikritisch / kritisch?</vt:lpstr>
      <vt:lpstr>Reinigung und Desinfektion</vt:lpstr>
      <vt:lpstr>PowerPoint-Präsentation</vt:lpstr>
      <vt:lpstr>PowerPoint-Präsentation</vt:lpstr>
      <vt:lpstr>PowerPoint-Präsentation</vt:lpstr>
      <vt:lpstr>PowerPoint-Präsentation</vt:lpstr>
      <vt:lpstr>Reinigung und Desinfektion</vt:lpstr>
      <vt:lpstr>„Muss der Thermo sein?“</vt:lpstr>
      <vt:lpstr> </vt:lpstr>
      <vt:lpstr>PowerPoint-Präsentation</vt:lpstr>
      <vt:lpstr>Reinigung und Desinfektion</vt:lpstr>
      <vt:lpstr>Herstellerangaben ??</vt:lpstr>
      <vt:lpstr>Besonderheiten in der Zahnarztpraxis</vt:lpstr>
      <vt:lpstr>PowerPoint-Präsentation</vt:lpstr>
      <vt:lpstr>PowerPoint-Präsentation</vt:lpstr>
      <vt:lpstr>PowerPoint-Präsentation</vt:lpstr>
      <vt:lpstr>Sachkenntnisse?</vt:lpstr>
      <vt:lpstr>PowerPoint-Präsentation</vt:lpstr>
      <vt:lpstr>PowerPoint-Präsentation</vt:lpstr>
      <vt:lpstr>Routine?</vt:lpstr>
      <vt:lpstr>PowerPoint-Präsentation</vt:lpstr>
      <vt:lpstr>PowerPoint-Präsentation</vt:lpstr>
      <vt:lpstr>Quelle: Dentsplysirona</vt:lpstr>
      <vt:lpstr>PowerPoint-Präsentation</vt:lpstr>
      <vt:lpstr>PowerPoint-Präsentation</vt:lpstr>
      <vt:lpstr>PowerPoint-Präsentation</vt:lpstr>
      <vt:lpstr>PowerPoint-Präsentation</vt:lpstr>
      <vt:lpstr>Reinigung und Desinfektion</vt:lpstr>
      <vt:lpstr>Sichtkontrolle, Pflege, Funktionskontrolle</vt:lpstr>
      <vt:lpstr>Herausforderungen</vt:lpstr>
      <vt:lpstr>Besonderheiten</vt:lpstr>
      <vt:lpstr>Sichtkontrolle, Pflege, Funktionskontrolle</vt:lpstr>
      <vt:lpstr>Sichtkontrolle, Pflege, Funktionskontrolle</vt:lpstr>
      <vt:lpstr>PowerPoint-Präsentation</vt:lpstr>
      <vt:lpstr>PowerPoint-Präsentation</vt:lpstr>
      <vt:lpstr>Verpackung</vt:lpstr>
      <vt:lpstr>Verpackung</vt:lpstr>
      <vt:lpstr>Verpackung / Container</vt:lpstr>
      <vt:lpstr>Verpackung / Kennzeichnung</vt:lpstr>
      <vt:lpstr>Siegelnaht</vt:lpstr>
      <vt:lpstr>Tintentest versus Siegelnahtfestigkeitsprüfung</vt:lpstr>
      <vt:lpstr>Verpackung</vt:lpstr>
      <vt:lpstr>Sterilisation</vt:lpstr>
      <vt:lpstr>PowerPoint-Präsentation</vt:lpstr>
      <vt:lpstr>PowerPoint-Präsentation</vt:lpstr>
      <vt:lpstr>PowerPoint-Präsentation</vt:lpstr>
      <vt:lpstr>Sterilisation</vt:lpstr>
      <vt:lpstr>Sterilisation</vt:lpstr>
      <vt:lpstr>Validierung</vt:lpstr>
      <vt:lpstr>Validierung</vt:lpstr>
      <vt:lpstr>Revalidierung?</vt:lpstr>
      <vt:lpstr>Maschinen werden typgeprüft – Prozesse werden validiert </vt:lpstr>
      <vt:lpstr>Dokumentation</vt:lpstr>
      <vt:lpstr>Zusammenfassung</vt:lpstr>
      <vt:lpstr>Was kann besser werden?</vt:lpstr>
      <vt:lpstr>PowerPoint-Präsentation</vt:lpstr>
      <vt:lpstr>PowerPoint-Präsentation</vt:lpstr>
      <vt:lpstr>Was kann besser werden?</vt:lpstr>
      <vt:lpstr>Herstellerangaben</vt:lpstr>
      <vt:lpstr>PowerPoint-Präsentation</vt:lpstr>
      <vt:lpstr>Maschinelle Reinigung u. Desinfektion Piktogramme für: RDG – Sterilisator – QR-Code</vt:lpstr>
      <vt:lpstr>Was kann besser werden?</vt:lpstr>
      <vt:lpstr>Was kann besser werden?</vt:lpstr>
      <vt:lpstr>Was kann besser werden?</vt:lpstr>
      <vt:lpstr>PowerPoint-Präsentation</vt:lpstr>
      <vt:lpstr>PowerPoint-Präsentation</vt:lpstr>
      <vt:lpstr>Verantwortung:</vt:lpstr>
      <vt:lpstr>Vielen Dank für Ihre Aufmerksamkeit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Wurmstich</dc:creator>
  <cp:lastModifiedBy>Wolfgang Christ</cp:lastModifiedBy>
  <cp:revision>460</cp:revision>
  <dcterms:created xsi:type="dcterms:W3CDTF">2012-08-27T12:05:38Z</dcterms:created>
  <dcterms:modified xsi:type="dcterms:W3CDTF">2017-10-25T18:59:42Z</dcterms:modified>
</cp:coreProperties>
</file>